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4"/>
  </p:sldMasterIdLst>
  <p:notesMasterIdLst>
    <p:notesMasterId r:id="rId24"/>
  </p:notesMasterIdLst>
  <p:sldIdLst>
    <p:sldId id="256" r:id="rId5"/>
    <p:sldId id="278" r:id="rId6"/>
    <p:sldId id="272" r:id="rId7"/>
    <p:sldId id="279" r:id="rId8"/>
    <p:sldId id="280" r:id="rId9"/>
    <p:sldId id="281" r:id="rId10"/>
    <p:sldId id="273" r:id="rId11"/>
    <p:sldId id="275" r:id="rId12"/>
    <p:sldId id="285" r:id="rId13"/>
    <p:sldId id="282" r:id="rId14"/>
    <p:sldId id="284" r:id="rId15"/>
    <p:sldId id="283" r:id="rId16"/>
    <p:sldId id="277" r:id="rId17"/>
    <p:sldId id="286" r:id="rId18"/>
    <p:sldId id="287" r:id="rId19"/>
    <p:sldId id="288" r:id="rId20"/>
    <p:sldId id="289" r:id="rId21"/>
    <p:sldId id="290" r:id="rId22"/>
    <p:sldId id="291" r:id="rId2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73" autoAdjust="0"/>
  </p:normalViewPr>
  <p:slideViewPr>
    <p:cSldViewPr>
      <p:cViewPr>
        <p:scale>
          <a:sx n="66" d="100"/>
          <a:sy n="66" d="100"/>
        </p:scale>
        <p:origin x="-480" y="-138"/>
      </p:cViewPr>
      <p:guideLst>
        <p:guide orient="horz" pos="2160"/>
        <p:guide pos="3120"/>
      </p:guideLst>
    </p:cSldViewPr>
  </p:slideViewPr>
  <p:outlineViewPr>
    <p:cViewPr>
      <p:scale>
        <a:sx n="33" d="100"/>
        <a:sy n="33" d="100"/>
      </p:scale>
      <p:origin x="0" y="16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A240C-0E2D-4E72-9168-14EDFD4C5F1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9184E363-EA70-4B71-A7A5-B0F35CEC87B3}">
      <dgm:prSet phldrT="[Текст]"/>
      <dgm:spPr/>
      <dgm:t>
        <a:bodyPr/>
        <a:lstStyle/>
        <a:p>
          <a:r>
            <a:rPr lang="uk-UA" dirty="0" smtClean="0"/>
            <a:t>Види атестації</a:t>
          </a:r>
          <a:endParaRPr lang="ru-RU" dirty="0"/>
        </a:p>
      </dgm:t>
    </dgm:pt>
    <dgm:pt modelId="{C01FC533-B2C9-4C83-A7A1-405E9AA3E32D}" type="parTrans" cxnId="{5D02C5E5-F395-439B-950D-9974686A792B}">
      <dgm:prSet/>
      <dgm:spPr/>
      <dgm:t>
        <a:bodyPr/>
        <a:lstStyle/>
        <a:p>
          <a:endParaRPr lang="ru-RU"/>
        </a:p>
      </dgm:t>
    </dgm:pt>
    <dgm:pt modelId="{538C57DE-04C5-498C-BF77-70ECD2149DE2}" type="sibTrans" cxnId="{5D02C5E5-F395-439B-950D-9974686A792B}">
      <dgm:prSet/>
      <dgm:spPr/>
      <dgm:t>
        <a:bodyPr/>
        <a:lstStyle/>
        <a:p>
          <a:endParaRPr lang="ru-RU"/>
        </a:p>
      </dgm:t>
    </dgm:pt>
    <dgm:pt modelId="{36A1CA07-B2D5-4C80-AB54-B16DA9FCEC90}">
      <dgm:prSet phldrT="[Текст]" custT="1"/>
      <dgm:spPr>
        <a:solidFill>
          <a:schemeClr val="tx2">
            <a:lumMod val="75000"/>
          </a:schemeClr>
        </a:solidFill>
      </dgm:spPr>
      <dgm:t>
        <a:bodyPr/>
        <a:lstStyle/>
        <a:p>
          <a:r>
            <a:rPr lang="uk-UA" sz="2000" b="1" dirty="0" smtClean="0"/>
            <a:t>Позачергова </a:t>
          </a:r>
        </a:p>
        <a:p>
          <a:r>
            <a:rPr lang="uk-UA" sz="1600" dirty="0" smtClean="0"/>
            <a:t>(не раніше як через 3 роки після присвоєння попередньої )</a:t>
          </a:r>
          <a:endParaRPr lang="ru-RU" sz="1600" dirty="0"/>
        </a:p>
      </dgm:t>
    </dgm:pt>
    <dgm:pt modelId="{4F26D43F-84F7-4B3F-979F-591BD2FED7AE}" type="parTrans" cxnId="{6A84DCFB-5103-4D68-B6C0-FE4A49FCBA86}">
      <dgm:prSet/>
      <dgm:spPr/>
      <dgm:t>
        <a:bodyPr/>
        <a:lstStyle/>
        <a:p>
          <a:endParaRPr lang="ru-RU"/>
        </a:p>
      </dgm:t>
    </dgm:pt>
    <dgm:pt modelId="{6589E824-8F4A-4564-BD41-3C4C2C47CAC3}" type="sibTrans" cxnId="{6A84DCFB-5103-4D68-B6C0-FE4A49FCBA86}">
      <dgm:prSet/>
      <dgm:spPr/>
      <dgm:t>
        <a:bodyPr/>
        <a:lstStyle/>
        <a:p>
          <a:endParaRPr lang="ru-RU"/>
        </a:p>
      </dgm:t>
    </dgm:pt>
    <dgm:pt modelId="{BA4DA162-E4D8-4182-AED3-2C97AF13FE25}">
      <dgm:prSet phldrT="[Текст]" custT="1"/>
      <dgm:spPr/>
      <dgm:t>
        <a:bodyPr/>
        <a:lstStyle/>
        <a:p>
          <a:r>
            <a:rPr lang="uk-UA" sz="2300" b="1" dirty="0" smtClean="0"/>
            <a:t>Чергова</a:t>
          </a:r>
        </a:p>
        <a:p>
          <a:r>
            <a:rPr lang="uk-UA" sz="1600" dirty="0" smtClean="0"/>
            <a:t>(один раз на</a:t>
          </a:r>
          <a:r>
            <a:rPr lang="en-US" sz="1600" dirty="0" smtClean="0"/>
            <a:t> </a:t>
          </a:r>
          <a:r>
            <a:rPr lang="uk-UA" sz="1600" dirty="0" smtClean="0"/>
            <a:t>5 років)</a:t>
          </a:r>
          <a:endParaRPr lang="ru-RU" sz="1600" dirty="0"/>
        </a:p>
      </dgm:t>
    </dgm:pt>
    <dgm:pt modelId="{39C419C6-52C3-45FC-B552-F2262045336A}" type="parTrans" cxnId="{2ED066FE-69A4-4EB4-BB47-A4A458EE34C5}">
      <dgm:prSet/>
      <dgm:spPr/>
      <dgm:t>
        <a:bodyPr/>
        <a:lstStyle/>
        <a:p>
          <a:endParaRPr lang="ru-RU"/>
        </a:p>
      </dgm:t>
    </dgm:pt>
    <dgm:pt modelId="{EE230356-66F5-4C20-9A7E-159EE7B7B454}" type="sibTrans" cxnId="{2ED066FE-69A4-4EB4-BB47-A4A458EE34C5}">
      <dgm:prSet/>
      <dgm:spPr/>
      <dgm:t>
        <a:bodyPr/>
        <a:lstStyle/>
        <a:p>
          <a:endParaRPr lang="ru-RU"/>
        </a:p>
      </dgm:t>
    </dgm:pt>
    <dgm:pt modelId="{A6D70805-254C-4AF4-BD3E-6138AC3B489A}" type="pres">
      <dgm:prSet presAssocID="{FD1A240C-0E2D-4E72-9168-14EDFD4C5F1D}" presName="Name0" presStyleCnt="0">
        <dgm:presLayoutVars>
          <dgm:dir/>
          <dgm:resizeHandles val="exact"/>
        </dgm:presLayoutVars>
      </dgm:prSet>
      <dgm:spPr/>
      <dgm:t>
        <a:bodyPr/>
        <a:lstStyle/>
        <a:p>
          <a:endParaRPr lang="ru-RU"/>
        </a:p>
      </dgm:t>
    </dgm:pt>
    <dgm:pt modelId="{F4F95C1A-9482-4A5D-BF51-DE58459DE89D}" type="pres">
      <dgm:prSet presAssocID="{9184E363-EA70-4B71-A7A5-B0F35CEC87B3}" presName="node" presStyleLbl="node1" presStyleIdx="0" presStyleCnt="3" custScaleX="157926">
        <dgm:presLayoutVars>
          <dgm:bulletEnabled val="1"/>
        </dgm:presLayoutVars>
      </dgm:prSet>
      <dgm:spPr/>
      <dgm:t>
        <a:bodyPr/>
        <a:lstStyle/>
        <a:p>
          <a:endParaRPr lang="ru-RU"/>
        </a:p>
      </dgm:t>
    </dgm:pt>
    <dgm:pt modelId="{2CC653CF-2530-4F50-A446-515DB60FD928}" type="pres">
      <dgm:prSet presAssocID="{538C57DE-04C5-498C-BF77-70ECD2149DE2}" presName="sibTrans" presStyleLbl="sibTrans2D1" presStyleIdx="0" presStyleCnt="3"/>
      <dgm:spPr/>
      <dgm:t>
        <a:bodyPr/>
        <a:lstStyle/>
        <a:p>
          <a:endParaRPr lang="ru-RU"/>
        </a:p>
      </dgm:t>
    </dgm:pt>
    <dgm:pt modelId="{E757B5C5-6987-43BC-AC14-69EBBD500741}" type="pres">
      <dgm:prSet presAssocID="{538C57DE-04C5-498C-BF77-70ECD2149DE2}" presName="connectorText" presStyleLbl="sibTrans2D1" presStyleIdx="0" presStyleCnt="3"/>
      <dgm:spPr/>
      <dgm:t>
        <a:bodyPr/>
        <a:lstStyle/>
        <a:p>
          <a:endParaRPr lang="ru-RU"/>
        </a:p>
      </dgm:t>
    </dgm:pt>
    <dgm:pt modelId="{7137F7BF-3DD6-4CDA-932D-7EDE88346AB5}" type="pres">
      <dgm:prSet presAssocID="{36A1CA07-B2D5-4C80-AB54-B16DA9FCEC90}" presName="node" presStyleLbl="node1" presStyleIdx="1" presStyleCnt="3" custScaleX="125457" custScaleY="129834">
        <dgm:presLayoutVars>
          <dgm:bulletEnabled val="1"/>
        </dgm:presLayoutVars>
      </dgm:prSet>
      <dgm:spPr/>
      <dgm:t>
        <a:bodyPr/>
        <a:lstStyle/>
        <a:p>
          <a:endParaRPr lang="ru-RU"/>
        </a:p>
      </dgm:t>
    </dgm:pt>
    <dgm:pt modelId="{6E74E29A-9606-407F-9B73-BA50A64BA246}" type="pres">
      <dgm:prSet presAssocID="{6589E824-8F4A-4564-BD41-3C4C2C47CAC3}" presName="sibTrans" presStyleLbl="sibTrans2D1" presStyleIdx="1" presStyleCnt="3"/>
      <dgm:spPr/>
      <dgm:t>
        <a:bodyPr/>
        <a:lstStyle/>
        <a:p>
          <a:endParaRPr lang="ru-RU"/>
        </a:p>
      </dgm:t>
    </dgm:pt>
    <dgm:pt modelId="{033D8A00-6301-4C36-BE3C-8B0AD7E66187}" type="pres">
      <dgm:prSet presAssocID="{6589E824-8F4A-4564-BD41-3C4C2C47CAC3}" presName="connectorText" presStyleLbl="sibTrans2D1" presStyleIdx="1" presStyleCnt="3"/>
      <dgm:spPr/>
      <dgm:t>
        <a:bodyPr/>
        <a:lstStyle/>
        <a:p>
          <a:endParaRPr lang="ru-RU"/>
        </a:p>
      </dgm:t>
    </dgm:pt>
    <dgm:pt modelId="{1C04E499-FFBE-4C3A-9334-26B59972043E}" type="pres">
      <dgm:prSet presAssocID="{BA4DA162-E4D8-4182-AED3-2C97AF13FE25}" presName="node" presStyleLbl="node1" presStyleIdx="2" presStyleCnt="3" custScaleX="119045" custScaleY="134399">
        <dgm:presLayoutVars>
          <dgm:bulletEnabled val="1"/>
        </dgm:presLayoutVars>
      </dgm:prSet>
      <dgm:spPr/>
      <dgm:t>
        <a:bodyPr/>
        <a:lstStyle/>
        <a:p>
          <a:endParaRPr lang="ru-RU"/>
        </a:p>
      </dgm:t>
    </dgm:pt>
    <dgm:pt modelId="{49D7DB37-155A-4A65-9953-DB70F3576B15}" type="pres">
      <dgm:prSet presAssocID="{EE230356-66F5-4C20-9A7E-159EE7B7B454}" presName="sibTrans" presStyleLbl="sibTrans2D1" presStyleIdx="2" presStyleCnt="3"/>
      <dgm:spPr/>
      <dgm:t>
        <a:bodyPr/>
        <a:lstStyle/>
        <a:p>
          <a:endParaRPr lang="ru-RU"/>
        </a:p>
      </dgm:t>
    </dgm:pt>
    <dgm:pt modelId="{02EB80F1-7BEE-4400-BB39-1827FFE7F921}" type="pres">
      <dgm:prSet presAssocID="{EE230356-66F5-4C20-9A7E-159EE7B7B454}" presName="connectorText" presStyleLbl="sibTrans2D1" presStyleIdx="2" presStyleCnt="3"/>
      <dgm:spPr/>
      <dgm:t>
        <a:bodyPr/>
        <a:lstStyle/>
        <a:p>
          <a:endParaRPr lang="ru-RU"/>
        </a:p>
      </dgm:t>
    </dgm:pt>
  </dgm:ptLst>
  <dgm:cxnLst>
    <dgm:cxn modelId="{1A4C4F7E-8CEC-47F2-B42B-28F0E6D381DD}" type="presOf" srcId="{538C57DE-04C5-498C-BF77-70ECD2149DE2}" destId="{E757B5C5-6987-43BC-AC14-69EBBD500741}" srcOrd="1" destOrd="0" presId="urn:microsoft.com/office/officeart/2005/8/layout/cycle7"/>
    <dgm:cxn modelId="{24C6987E-CFDD-4104-8C45-55B3AF3A3E4E}" type="presOf" srcId="{6589E824-8F4A-4564-BD41-3C4C2C47CAC3}" destId="{6E74E29A-9606-407F-9B73-BA50A64BA246}" srcOrd="0" destOrd="0" presId="urn:microsoft.com/office/officeart/2005/8/layout/cycle7"/>
    <dgm:cxn modelId="{37D8237D-BFC3-4324-B958-CE84654039CC}" type="presOf" srcId="{538C57DE-04C5-498C-BF77-70ECD2149DE2}" destId="{2CC653CF-2530-4F50-A446-515DB60FD928}" srcOrd="0" destOrd="0" presId="urn:microsoft.com/office/officeart/2005/8/layout/cycle7"/>
    <dgm:cxn modelId="{E89D68A2-7798-4636-A81A-30A75640805F}" type="presOf" srcId="{EE230356-66F5-4C20-9A7E-159EE7B7B454}" destId="{49D7DB37-155A-4A65-9953-DB70F3576B15}" srcOrd="0" destOrd="0" presId="urn:microsoft.com/office/officeart/2005/8/layout/cycle7"/>
    <dgm:cxn modelId="{98D89D2F-5F5B-4D16-A94F-45B613458796}" type="presOf" srcId="{9184E363-EA70-4B71-A7A5-B0F35CEC87B3}" destId="{F4F95C1A-9482-4A5D-BF51-DE58459DE89D}" srcOrd="0" destOrd="0" presId="urn:microsoft.com/office/officeart/2005/8/layout/cycle7"/>
    <dgm:cxn modelId="{7DDD9908-2BAD-4299-B635-374734DCCFF2}" type="presOf" srcId="{FD1A240C-0E2D-4E72-9168-14EDFD4C5F1D}" destId="{A6D70805-254C-4AF4-BD3E-6138AC3B489A}" srcOrd="0" destOrd="0" presId="urn:microsoft.com/office/officeart/2005/8/layout/cycle7"/>
    <dgm:cxn modelId="{5D02C5E5-F395-439B-950D-9974686A792B}" srcId="{FD1A240C-0E2D-4E72-9168-14EDFD4C5F1D}" destId="{9184E363-EA70-4B71-A7A5-B0F35CEC87B3}" srcOrd="0" destOrd="0" parTransId="{C01FC533-B2C9-4C83-A7A1-405E9AA3E32D}" sibTransId="{538C57DE-04C5-498C-BF77-70ECD2149DE2}"/>
    <dgm:cxn modelId="{4AD80411-A379-4C74-AD43-C79405325779}" type="presOf" srcId="{36A1CA07-B2D5-4C80-AB54-B16DA9FCEC90}" destId="{7137F7BF-3DD6-4CDA-932D-7EDE88346AB5}" srcOrd="0" destOrd="0" presId="urn:microsoft.com/office/officeart/2005/8/layout/cycle7"/>
    <dgm:cxn modelId="{6A84DCFB-5103-4D68-B6C0-FE4A49FCBA86}" srcId="{FD1A240C-0E2D-4E72-9168-14EDFD4C5F1D}" destId="{36A1CA07-B2D5-4C80-AB54-B16DA9FCEC90}" srcOrd="1" destOrd="0" parTransId="{4F26D43F-84F7-4B3F-979F-591BD2FED7AE}" sibTransId="{6589E824-8F4A-4564-BD41-3C4C2C47CAC3}"/>
    <dgm:cxn modelId="{E8E10765-31EC-4752-9A1A-B01EDBC9A372}" type="presOf" srcId="{6589E824-8F4A-4564-BD41-3C4C2C47CAC3}" destId="{033D8A00-6301-4C36-BE3C-8B0AD7E66187}" srcOrd="1" destOrd="0" presId="urn:microsoft.com/office/officeart/2005/8/layout/cycle7"/>
    <dgm:cxn modelId="{2ED066FE-69A4-4EB4-BB47-A4A458EE34C5}" srcId="{FD1A240C-0E2D-4E72-9168-14EDFD4C5F1D}" destId="{BA4DA162-E4D8-4182-AED3-2C97AF13FE25}" srcOrd="2" destOrd="0" parTransId="{39C419C6-52C3-45FC-B552-F2262045336A}" sibTransId="{EE230356-66F5-4C20-9A7E-159EE7B7B454}"/>
    <dgm:cxn modelId="{4E512AE6-63BE-4F6D-A000-DB942B581E7B}" type="presOf" srcId="{EE230356-66F5-4C20-9A7E-159EE7B7B454}" destId="{02EB80F1-7BEE-4400-BB39-1827FFE7F921}" srcOrd="1" destOrd="0" presId="urn:microsoft.com/office/officeart/2005/8/layout/cycle7"/>
    <dgm:cxn modelId="{CC4A30A7-AD80-413D-ACA3-BEC4F1422554}" type="presOf" srcId="{BA4DA162-E4D8-4182-AED3-2C97AF13FE25}" destId="{1C04E499-FFBE-4C3A-9334-26B59972043E}" srcOrd="0" destOrd="0" presId="urn:microsoft.com/office/officeart/2005/8/layout/cycle7"/>
    <dgm:cxn modelId="{95B75FC7-C3CB-4151-A270-B0C050490B13}" type="presParOf" srcId="{A6D70805-254C-4AF4-BD3E-6138AC3B489A}" destId="{F4F95C1A-9482-4A5D-BF51-DE58459DE89D}" srcOrd="0" destOrd="0" presId="urn:microsoft.com/office/officeart/2005/8/layout/cycle7"/>
    <dgm:cxn modelId="{453C5446-966E-4194-BFDD-458214FA20AA}" type="presParOf" srcId="{A6D70805-254C-4AF4-BD3E-6138AC3B489A}" destId="{2CC653CF-2530-4F50-A446-515DB60FD928}" srcOrd="1" destOrd="0" presId="urn:microsoft.com/office/officeart/2005/8/layout/cycle7"/>
    <dgm:cxn modelId="{085C0A32-A5C3-4CE9-8827-6BA678081C02}" type="presParOf" srcId="{2CC653CF-2530-4F50-A446-515DB60FD928}" destId="{E757B5C5-6987-43BC-AC14-69EBBD500741}" srcOrd="0" destOrd="0" presId="urn:microsoft.com/office/officeart/2005/8/layout/cycle7"/>
    <dgm:cxn modelId="{8767C251-9F1F-4AC6-B91A-B7C0893273B7}" type="presParOf" srcId="{A6D70805-254C-4AF4-BD3E-6138AC3B489A}" destId="{7137F7BF-3DD6-4CDA-932D-7EDE88346AB5}" srcOrd="2" destOrd="0" presId="urn:microsoft.com/office/officeart/2005/8/layout/cycle7"/>
    <dgm:cxn modelId="{3E386419-3023-4264-B617-C5271D74563A}" type="presParOf" srcId="{A6D70805-254C-4AF4-BD3E-6138AC3B489A}" destId="{6E74E29A-9606-407F-9B73-BA50A64BA246}" srcOrd="3" destOrd="0" presId="urn:microsoft.com/office/officeart/2005/8/layout/cycle7"/>
    <dgm:cxn modelId="{C786037D-4C04-4A14-A1D3-54D9F8927F8B}" type="presParOf" srcId="{6E74E29A-9606-407F-9B73-BA50A64BA246}" destId="{033D8A00-6301-4C36-BE3C-8B0AD7E66187}" srcOrd="0" destOrd="0" presId="urn:microsoft.com/office/officeart/2005/8/layout/cycle7"/>
    <dgm:cxn modelId="{429EE0CB-0055-4A3B-8C3A-47D510DE679B}" type="presParOf" srcId="{A6D70805-254C-4AF4-BD3E-6138AC3B489A}" destId="{1C04E499-FFBE-4C3A-9334-26B59972043E}" srcOrd="4" destOrd="0" presId="urn:microsoft.com/office/officeart/2005/8/layout/cycle7"/>
    <dgm:cxn modelId="{1CEA049A-6D7A-4919-ACA5-66D812FA2E1A}" type="presParOf" srcId="{A6D70805-254C-4AF4-BD3E-6138AC3B489A}" destId="{49D7DB37-155A-4A65-9953-DB70F3576B15}" srcOrd="5" destOrd="0" presId="urn:microsoft.com/office/officeart/2005/8/layout/cycle7"/>
    <dgm:cxn modelId="{F998A46B-F25B-4DFD-B004-28C279269FDB}" type="presParOf" srcId="{49D7DB37-155A-4A65-9953-DB70F3576B15}" destId="{02EB80F1-7BEE-4400-BB39-1827FFE7F921}" srcOrd="0" destOrd="0" presId="urn:microsoft.com/office/officeart/2005/8/layout/cycle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F95C1A-9482-4A5D-BF51-DE58459DE89D}">
      <dsp:nvSpPr>
        <dsp:cNvPr id="0" name=""/>
        <dsp:cNvSpPr/>
      </dsp:nvSpPr>
      <dsp:spPr>
        <a:xfrm>
          <a:off x="1465257" y="-96750"/>
          <a:ext cx="3600395" cy="1139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uk-UA" sz="3500" kern="1200" dirty="0" smtClean="0"/>
            <a:t>Види атестації</a:t>
          </a:r>
          <a:endParaRPr lang="ru-RU" sz="3500" kern="1200" dirty="0"/>
        </a:p>
      </dsp:txBody>
      <dsp:txXfrm>
        <a:off x="1465257" y="-96750"/>
        <a:ext cx="3600395" cy="1139899"/>
      </dsp:txXfrm>
    </dsp:sp>
    <dsp:sp modelId="{2CC653CF-2530-4F50-A446-515DB60FD928}">
      <dsp:nvSpPr>
        <dsp:cNvPr id="0" name=""/>
        <dsp:cNvSpPr/>
      </dsp:nvSpPr>
      <dsp:spPr>
        <a:xfrm rot="3600000">
          <a:off x="3766514" y="1818803"/>
          <a:ext cx="781993" cy="3989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3600000">
        <a:off x="3766514" y="1818803"/>
        <a:ext cx="781993" cy="398964"/>
      </dsp:txXfrm>
    </dsp:sp>
    <dsp:sp modelId="{7137F7BF-3DD6-4CDA-932D-7EDE88346AB5}">
      <dsp:nvSpPr>
        <dsp:cNvPr id="0" name=""/>
        <dsp:cNvSpPr/>
      </dsp:nvSpPr>
      <dsp:spPr>
        <a:xfrm>
          <a:off x="3717655" y="2993422"/>
          <a:ext cx="2860167" cy="147997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t>Позачергова </a:t>
          </a:r>
        </a:p>
        <a:p>
          <a:pPr lvl="0" algn="ctr" defTabSz="889000">
            <a:lnSpc>
              <a:spcPct val="90000"/>
            </a:lnSpc>
            <a:spcBef>
              <a:spcPct val="0"/>
            </a:spcBef>
            <a:spcAft>
              <a:spcPct val="35000"/>
            </a:spcAft>
          </a:pPr>
          <a:r>
            <a:rPr lang="uk-UA" sz="1600" kern="1200" dirty="0" smtClean="0"/>
            <a:t>(не раніше як через 3 роки після присвоєння попередньої )</a:t>
          </a:r>
          <a:endParaRPr lang="ru-RU" sz="1600" kern="1200" dirty="0"/>
        </a:p>
      </dsp:txBody>
      <dsp:txXfrm>
        <a:off x="3717655" y="2993422"/>
        <a:ext cx="2860167" cy="1479977"/>
      </dsp:txXfrm>
    </dsp:sp>
    <dsp:sp modelId="{6E74E29A-9606-407F-9B73-BA50A64BA246}">
      <dsp:nvSpPr>
        <dsp:cNvPr id="0" name=""/>
        <dsp:cNvSpPr/>
      </dsp:nvSpPr>
      <dsp:spPr>
        <a:xfrm rot="10800000">
          <a:off x="2837912" y="3533928"/>
          <a:ext cx="781993" cy="3989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2837912" y="3533928"/>
        <a:ext cx="781993" cy="398964"/>
      </dsp:txXfrm>
    </dsp:sp>
    <dsp:sp modelId="{1C04E499-FFBE-4C3A-9334-26B59972043E}">
      <dsp:nvSpPr>
        <dsp:cNvPr id="0" name=""/>
        <dsp:cNvSpPr/>
      </dsp:nvSpPr>
      <dsp:spPr>
        <a:xfrm>
          <a:off x="26177" y="2967404"/>
          <a:ext cx="2713986" cy="15320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b="1" kern="1200" dirty="0" smtClean="0"/>
            <a:t>Чергова</a:t>
          </a:r>
        </a:p>
        <a:p>
          <a:pPr lvl="0" algn="ctr" defTabSz="1022350">
            <a:lnSpc>
              <a:spcPct val="90000"/>
            </a:lnSpc>
            <a:spcBef>
              <a:spcPct val="0"/>
            </a:spcBef>
            <a:spcAft>
              <a:spcPct val="35000"/>
            </a:spcAft>
          </a:pPr>
          <a:r>
            <a:rPr lang="uk-UA" sz="1600" kern="1200" dirty="0" smtClean="0"/>
            <a:t>(один раз на</a:t>
          </a:r>
          <a:r>
            <a:rPr lang="en-US" sz="1600" kern="1200" dirty="0" smtClean="0"/>
            <a:t> </a:t>
          </a:r>
          <a:r>
            <a:rPr lang="uk-UA" sz="1600" kern="1200" dirty="0" smtClean="0"/>
            <a:t>5 років)</a:t>
          </a:r>
          <a:endParaRPr lang="ru-RU" sz="1600" kern="1200" dirty="0"/>
        </a:p>
      </dsp:txBody>
      <dsp:txXfrm>
        <a:off x="26177" y="2967404"/>
        <a:ext cx="2713986" cy="1532013"/>
      </dsp:txXfrm>
    </dsp:sp>
    <dsp:sp modelId="{49D7DB37-155A-4A65-9953-DB70F3576B15}">
      <dsp:nvSpPr>
        <dsp:cNvPr id="0" name=""/>
        <dsp:cNvSpPr/>
      </dsp:nvSpPr>
      <dsp:spPr>
        <a:xfrm rot="18000000">
          <a:off x="1989912" y="1805794"/>
          <a:ext cx="781993" cy="3989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8000000">
        <a:off x="1989912" y="1805794"/>
        <a:ext cx="781993" cy="39896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C9987-AE10-4685-9B5B-4577F1D5BB4C}" type="datetimeFigureOut">
              <a:rPr lang="en-US" smtClean="0"/>
              <a:pPr/>
              <a:t>1/27/2011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8454A-404F-4DF1-8F43-7DDF83BF3B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Isosceles Triangle 6"/>
          <p:cNvSpPr/>
          <p:nvPr/>
        </p:nvSpPr>
        <p:spPr>
          <a:xfrm rot="16200000">
            <a:off x="8262756" y="5200357"/>
            <a:ext cx="1892949" cy="1402080"/>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85590" y="776289"/>
            <a:ext cx="8734821"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Subtitle 8"/>
          <p:cNvSpPr>
            <a:spLocks noGrp="1"/>
          </p:cNvSpPr>
          <p:nvPr>
            <p:ph type="subTitle" idx="1"/>
          </p:nvPr>
        </p:nvSpPr>
        <p:spPr>
          <a:xfrm>
            <a:off x="585590" y="2250280"/>
            <a:ext cx="8734821" cy="2169320"/>
          </a:xfrm>
        </p:spPr>
        <p:txBody>
          <a:bodyPr>
            <a:normAutofit/>
          </a:bodyPr>
          <a:lstStyle>
            <a:lvl1pPr marL="0" marR="36576" indent="0" algn="r">
              <a:spcBef>
                <a:spcPts val="0"/>
              </a:spcBef>
              <a:buNone/>
              <a:defRPr sz="2400">
                <a:ln>
                  <a:noFill/>
                </a:ln>
                <a:solidFill>
                  <a:schemeClr val="tx2">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Date Placeholder 27"/>
          <p:cNvSpPr>
            <a:spLocks noGrp="1"/>
          </p:cNvSpPr>
          <p:nvPr>
            <p:ph type="dt" sz="half" idx="10"/>
          </p:nvPr>
        </p:nvSpPr>
        <p:spPr>
          <a:xfrm>
            <a:off x="1485900" y="6012657"/>
            <a:ext cx="6273800" cy="365125"/>
          </a:xfrm>
        </p:spPr>
        <p:txBody>
          <a:bodyPr tIns="0" bIns="0" anchor="t"/>
          <a:lstStyle>
            <a:lvl1pPr algn="r">
              <a:defRPr sz="1000"/>
            </a:lvl1pPr>
          </a:lstStyle>
          <a:p>
            <a:fld id="{71BF1CCF-7666-4D44-83CF-B1D9081B196F}" type="datetime1">
              <a:rPr lang="en-US" smtClean="0"/>
              <a:pPr/>
              <a:t>1/27/2011</a:t>
            </a:fld>
            <a:endParaRPr lang="en-US"/>
          </a:p>
        </p:txBody>
      </p:sp>
      <p:sp>
        <p:nvSpPr>
          <p:cNvPr id="17" name="Footer Placeholder 16"/>
          <p:cNvSpPr>
            <a:spLocks noGrp="1"/>
          </p:cNvSpPr>
          <p:nvPr>
            <p:ph type="ftr" sz="quarter" idx="11"/>
          </p:nvPr>
        </p:nvSpPr>
        <p:spPr>
          <a:xfrm>
            <a:off x="1485900" y="5650705"/>
            <a:ext cx="6273800" cy="365125"/>
          </a:xfrm>
        </p:spPr>
        <p:txBody>
          <a:bodyPr tIns="0" bIns="0" anchor="b"/>
          <a:lstStyle>
            <a:lvl1pPr algn="r">
              <a:defRPr sz="1100"/>
            </a:lvl1pPr>
          </a:lstStyle>
          <a:p>
            <a:r>
              <a:rPr lang="en-US" smtClean="0"/>
              <a:t>Your logo here</a:t>
            </a:r>
            <a:endParaRPr lang="en-US" dirty="0"/>
          </a:p>
        </p:txBody>
      </p:sp>
      <p:sp>
        <p:nvSpPr>
          <p:cNvPr id="29" name="Slide Number Placeholder 28"/>
          <p:cNvSpPr>
            <a:spLocks noGrp="1"/>
          </p:cNvSpPr>
          <p:nvPr>
            <p:ph type="sldNum" sz="quarter" idx="12"/>
          </p:nvPr>
        </p:nvSpPr>
        <p:spPr>
          <a:xfrm>
            <a:off x="9091601" y="5752308"/>
            <a:ext cx="544830" cy="365125"/>
          </a:xfrm>
        </p:spPr>
        <p:txBody>
          <a:bodyPr anchor="ctr"/>
          <a:lstStyle>
            <a:lvl1pPr algn="ctr">
              <a:defRPr sz="1300">
                <a:solidFill>
                  <a:srgbClr val="FFFFFF"/>
                </a:solidFill>
              </a:defRPr>
            </a:lvl1pPr>
          </a:lstStyle>
          <a:p>
            <a:fld id="{746FD205-8D79-439C-A802-2377436AEC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6D6514FD-1763-45C1-AED0-FF855CD2E095}" type="datetime1">
              <a:rPr lang="en-US" smtClean="0"/>
              <a:pPr/>
              <a:t>1/27/2011</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381000"/>
            <a:ext cx="2063750" cy="5486400"/>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95300" y="381000"/>
            <a:ext cx="67691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9601B317-6CCF-44A4-B99C-75730E0DA706}" type="datetime1">
              <a:rPr lang="en-US" smtClean="0"/>
              <a:pPr/>
              <a:t>1/27/2011</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524000"/>
            <a:ext cx="8915400" cy="4648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075BA6BE-7F97-411F-9CC5-5AB35133F2B3}" type="datetime1">
              <a:rPr lang="en-US" smtClean="0"/>
              <a:pPr/>
              <a:t>1/27/2011</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ight Triangle 8"/>
          <p:cNvSpPr/>
          <p:nvPr/>
        </p:nvSpPr>
        <p:spPr>
          <a:xfrm flipV="1">
            <a:off x="7620" y="7034"/>
            <a:ext cx="9890760"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8262756" y="255564"/>
            <a:ext cx="1892949" cy="1402080"/>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7535268" y="6362700"/>
            <a:ext cx="2311400" cy="304800"/>
          </a:xfrm>
        </p:spPr>
        <p:txBody>
          <a:bodyPr/>
          <a:lstStyle/>
          <a:p>
            <a:fld id="{4C3E4E52-550E-4B84-9D4F-14979F5A0D6E}" type="datetime1">
              <a:rPr lang="en-US" smtClean="0"/>
              <a:pPr/>
              <a:t>1/27/2011</a:t>
            </a:fld>
            <a:endParaRPr lang="en-US"/>
          </a:p>
        </p:txBody>
      </p:sp>
      <p:sp>
        <p:nvSpPr>
          <p:cNvPr id="5" name="Footer Placeholder 4"/>
          <p:cNvSpPr>
            <a:spLocks noGrp="1"/>
          </p:cNvSpPr>
          <p:nvPr>
            <p:ph type="ftr" sz="quarter" idx="11"/>
          </p:nvPr>
        </p:nvSpPr>
        <p:spPr>
          <a:xfrm>
            <a:off x="2837657" y="6366670"/>
            <a:ext cx="4615061" cy="300831"/>
          </a:xfrm>
        </p:spPr>
        <p:txBody>
          <a:bodyPr/>
          <a:lstStyle/>
          <a:p>
            <a:r>
              <a:rPr lang="en-US" smtClean="0"/>
              <a:t>Your logo here</a:t>
            </a:r>
            <a:endParaRPr lang="en-US" dirty="0"/>
          </a:p>
        </p:txBody>
      </p:sp>
      <p:sp>
        <p:nvSpPr>
          <p:cNvPr id="6" name="Slide Number Placeholder 5"/>
          <p:cNvSpPr>
            <a:spLocks noGrp="1"/>
          </p:cNvSpPr>
          <p:nvPr>
            <p:ph type="sldNum" sz="quarter" idx="12"/>
          </p:nvPr>
        </p:nvSpPr>
        <p:spPr>
          <a:xfrm>
            <a:off x="9155311" y="809625"/>
            <a:ext cx="544830" cy="300831"/>
          </a:xfrm>
        </p:spPr>
        <p:txBody>
          <a:bodyPr/>
          <a:lstStyle/>
          <a:p>
            <a:fld id="{746FD205-8D79-439C-A802-2377436AEC8A}" type="slidenum">
              <a:rPr lang="en-US" smtClean="0"/>
              <a:pPr/>
              <a:t>‹#›</a:t>
            </a:fld>
            <a:endParaRPr lang="en-US"/>
          </a:p>
        </p:txBody>
      </p:sp>
      <p:cxnSp>
        <p:nvCxnSpPr>
          <p:cNvPr id="11" name="Straight Connector 10"/>
          <p:cNvCxnSpPr/>
          <p:nvPr/>
        </p:nvCxnSpPr>
        <p:spPr>
          <a:xfrm rot="10800000">
            <a:off x="7007861" y="9381"/>
            <a:ext cx="2895599"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898380"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12750" y="271465"/>
            <a:ext cx="784225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12750" y="1633536"/>
            <a:ext cx="421005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524001"/>
            <a:ext cx="437515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5035550" y="1524001"/>
            <a:ext cx="437515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B81A9FF-1E9C-4B66-B4A0-EADB765782FB}" type="datetime1">
              <a:rPr lang="en-US" smtClean="0"/>
              <a:pPr/>
              <a:t>1/27/2011</a:t>
            </a:fld>
            <a:endParaRPr lang="en-US"/>
          </a:p>
        </p:txBody>
      </p:sp>
      <p:sp>
        <p:nvSpPr>
          <p:cNvPr id="10" name="Slide Number Placeholder 9"/>
          <p:cNvSpPr>
            <a:spLocks noGrp="1"/>
          </p:cNvSpPr>
          <p:nvPr>
            <p:ph type="sldNum" sz="quarter" idx="11"/>
          </p:nvPr>
        </p:nvSpPr>
        <p:spPr/>
        <p:txBody>
          <a:bodyPr/>
          <a:lstStyle/>
          <a:p>
            <a:fld id="{746FD205-8D79-439C-A802-2377436AEC8A}" type="slidenum">
              <a:rPr lang="en-US" smtClean="0"/>
              <a:pPr/>
              <a:t>‹#›</a:t>
            </a:fld>
            <a:endParaRPr lang="en-US"/>
          </a:p>
        </p:txBody>
      </p:sp>
      <p:sp>
        <p:nvSpPr>
          <p:cNvPr id="11" name="Footer Placeholder 10"/>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68881" y="290732"/>
            <a:ext cx="1155700" cy="5957668"/>
          </a:xfrm>
        </p:spPr>
        <p:txBody>
          <a:bodyPr vert="vert270" anchor="b"/>
          <a:lstStyle>
            <a:lvl1pPr marL="0" algn="ctr">
              <a:defRPr sz="3300" b="0">
                <a:ln w="6350">
                  <a:solidFill>
                    <a:schemeClr val="tx1"/>
                  </a:solidFill>
                </a:ln>
                <a:solidFill>
                  <a:schemeClr val="tx1"/>
                </a:solidFill>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1478756" y="290732"/>
            <a:ext cx="629443" cy="2909668"/>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1478756" y="3427124"/>
            <a:ext cx="629443" cy="2821276"/>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2190749" y="290732"/>
            <a:ext cx="7429500" cy="2897476"/>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2190749" y="3350924"/>
            <a:ext cx="7429500" cy="2897476"/>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Date Placeholder 9"/>
          <p:cNvSpPr>
            <a:spLocks noGrp="1"/>
          </p:cNvSpPr>
          <p:nvPr>
            <p:ph type="dt" sz="half" idx="10"/>
          </p:nvPr>
        </p:nvSpPr>
        <p:spPr/>
        <p:txBody>
          <a:bodyPr/>
          <a:lstStyle/>
          <a:p>
            <a:fld id="{7D96A02F-3A95-4944-9ABC-E1DA10A11467}" type="datetime1">
              <a:rPr lang="en-US" smtClean="0"/>
              <a:pPr/>
              <a:t>1/27/2011</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6" name="Date Placeholder 5"/>
          <p:cNvSpPr>
            <a:spLocks noGrp="1"/>
          </p:cNvSpPr>
          <p:nvPr>
            <p:ph type="dt" sz="half" idx="10"/>
          </p:nvPr>
        </p:nvSpPr>
        <p:spPr/>
        <p:txBody>
          <a:bodyPr/>
          <a:lstStyle/>
          <a:p>
            <a:fld id="{EB627A8D-4D3E-4B4C-B199-3FF96543B789}" type="datetime1">
              <a:rPr lang="en-US" smtClean="0"/>
              <a:pPr/>
              <a:t>1/27/2011</a:t>
            </a:fld>
            <a:endParaRPr lang="en-US"/>
          </a:p>
        </p:txBody>
      </p:sp>
      <p:sp>
        <p:nvSpPr>
          <p:cNvPr id="7" name="Slide Number Placeholder 6"/>
          <p:cNvSpPr>
            <a:spLocks noGrp="1"/>
          </p:cNvSpPr>
          <p:nvPr>
            <p:ph type="sldNum" sz="quarter" idx="11"/>
          </p:nvPr>
        </p:nvSpPr>
        <p:spPr/>
        <p:txBody>
          <a:bodyPr/>
          <a:lstStyle/>
          <a:p>
            <a:fld id="{746FD205-8D79-439C-A802-2377436AEC8A}" type="slidenum">
              <a:rPr lang="en-US" smtClean="0"/>
              <a:pPr/>
              <a:t>‹#›</a:t>
            </a:fld>
            <a:endParaRPr lang="en-US"/>
          </a:p>
        </p:txBody>
      </p:sp>
      <p:sp>
        <p:nvSpPr>
          <p:cNvPr id="8" name="Footer Placeholder 7"/>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C67121-7AB3-44A9-B455-30D9FB40A79E}" type="datetime1">
              <a:rPr lang="en-US" smtClean="0"/>
              <a:pPr/>
              <a:t>1/27/2011</a:t>
            </a:fld>
            <a:endParaRPr lang="en-US"/>
          </a:p>
        </p:txBody>
      </p:sp>
      <p:sp>
        <p:nvSpPr>
          <p:cNvPr id="6" name="Slide Number Placeholder 5"/>
          <p:cNvSpPr>
            <a:spLocks noGrp="1"/>
          </p:cNvSpPr>
          <p:nvPr>
            <p:ph type="sldNum" sz="quarter" idx="11"/>
          </p:nvPr>
        </p:nvSpPr>
        <p:spPr/>
        <p:txBody>
          <a:bodyPr/>
          <a:lstStyle/>
          <a:p>
            <a:fld id="{746FD205-8D79-439C-A802-2377436AEC8A}"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7744" y="367664"/>
            <a:ext cx="990600" cy="5883105"/>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1230511" y="367664"/>
            <a:ext cx="2641600" cy="5883105"/>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955521" y="320040"/>
            <a:ext cx="5715762" cy="592836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Date Placeholder 7"/>
          <p:cNvSpPr>
            <a:spLocks noGrp="1"/>
          </p:cNvSpPr>
          <p:nvPr>
            <p:ph type="dt" sz="half" idx="10"/>
          </p:nvPr>
        </p:nvSpPr>
        <p:spPr/>
        <p:txBody>
          <a:bodyPr/>
          <a:lstStyle/>
          <a:p>
            <a:fld id="{69E77799-E3A9-4516-B428-D2DCE16620CD}" type="datetime1">
              <a:rPr lang="en-US" smtClean="0"/>
              <a:pPr/>
              <a:t>1/27/2011</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7744" y="150896"/>
            <a:ext cx="990600" cy="6097504"/>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Picture Placeholder 2"/>
          <p:cNvSpPr>
            <a:spLocks noGrp="1"/>
          </p:cNvSpPr>
          <p:nvPr>
            <p:ph type="pic" idx="1"/>
          </p:nvPr>
        </p:nvSpPr>
        <p:spPr>
          <a:xfrm>
            <a:off x="1233090" y="373966"/>
            <a:ext cx="7944612" cy="5264834"/>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Text Placeholder 3"/>
          <p:cNvSpPr>
            <a:spLocks noGrp="1"/>
          </p:cNvSpPr>
          <p:nvPr>
            <p:ph type="body" sz="half" idx="2"/>
          </p:nvPr>
        </p:nvSpPr>
        <p:spPr>
          <a:xfrm>
            <a:off x="1238250" y="5638800"/>
            <a:ext cx="7944612" cy="6096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Date Placeholder 7"/>
          <p:cNvSpPr>
            <a:spLocks noGrp="1"/>
          </p:cNvSpPr>
          <p:nvPr>
            <p:ph type="dt" sz="half" idx="10"/>
          </p:nvPr>
        </p:nvSpPr>
        <p:spPr/>
        <p:txBody>
          <a:bodyPr/>
          <a:lstStyle/>
          <a:p>
            <a:fld id="{7306688B-20E5-4279-9389-143F269CFCDC}" type="datetime1">
              <a:rPr lang="en-US" smtClean="0"/>
              <a:pPr/>
              <a:t>1/27/2011</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620" y="14069"/>
            <a:ext cx="9890760"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898380"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7007861" y="4948410"/>
            <a:ext cx="2895599"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95300" y="267494"/>
            <a:ext cx="8915400" cy="1104106"/>
          </a:xfrm>
          <a:prstGeom prst="rect">
            <a:avLst/>
          </a:prstGeom>
        </p:spPr>
        <p:txBody>
          <a:bodyPr vert="horz" anchor="ctr">
            <a:normAutofit/>
          </a:bodyPr>
          <a:lstStyle/>
          <a:p>
            <a:r>
              <a:rPr kumimoji="0" lang="ru-RU" smtClean="0"/>
              <a:t>Образец заголовка</a:t>
            </a:r>
            <a:endParaRPr kumimoji="0" lang="en-US"/>
          </a:p>
        </p:txBody>
      </p:sp>
      <p:sp>
        <p:nvSpPr>
          <p:cNvPr id="13" name="Text Placeholder 12"/>
          <p:cNvSpPr>
            <a:spLocks noGrp="1"/>
          </p:cNvSpPr>
          <p:nvPr>
            <p:ph type="body" idx="1"/>
          </p:nvPr>
        </p:nvSpPr>
        <p:spPr>
          <a:xfrm>
            <a:off x="495300" y="1524000"/>
            <a:ext cx="8915400" cy="46482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Date Placeholder 13"/>
          <p:cNvSpPr>
            <a:spLocks noGrp="1"/>
          </p:cNvSpPr>
          <p:nvPr>
            <p:ph type="dt" sz="half" idx="2"/>
          </p:nvPr>
        </p:nvSpPr>
        <p:spPr>
          <a:xfrm>
            <a:off x="5190744" y="6365748"/>
            <a:ext cx="2311400" cy="301752"/>
          </a:xfrm>
          <a:prstGeom prst="rect">
            <a:avLst/>
          </a:prstGeom>
        </p:spPr>
        <p:txBody>
          <a:bodyPr vert="horz" anchor="b"/>
          <a:lstStyle>
            <a:lvl1pPr algn="l" eaLnBrk="1" latinLnBrk="0" hangingPunct="1">
              <a:defRPr kumimoji="0" sz="1000" b="0">
                <a:solidFill>
                  <a:schemeClr val="tx1"/>
                </a:solidFill>
              </a:defRPr>
            </a:lvl1pPr>
          </a:lstStyle>
          <a:p>
            <a:fld id="{0ABAC977-30FA-477C-9A84-AFCB3E072BCA}" type="datetime1">
              <a:rPr lang="en-US" smtClean="0"/>
              <a:pPr/>
              <a:t>1/27/2011</a:t>
            </a:fld>
            <a:endParaRPr lang="en-US"/>
          </a:p>
        </p:txBody>
      </p:sp>
      <p:sp>
        <p:nvSpPr>
          <p:cNvPr id="3" name="Footer Placeholder 2"/>
          <p:cNvSpPr>
            <a:spLocks noGrp="1"/>
          </p:cNvSpPr>
          <p:nvPr>
            <p:ph type="ftr" sz="quarter" idx="3"/>
          </p:nvPr>
        </p:nvSpPr>
        <p:spPr>
          <a:xfrm>
            <a:off x="495300" y="6366670"/>
            <a:ext cx="4615061" cy="300831"/>
          </a:xfrm>
          <a:prstGeom prst="rect">
            <a:avLst/>
          </a:prstGeom>
        </p:spPr>
        <p:txBody>
          <a:bodyPr vert="horz" anchor="b"/>
          <a:lstStyle>
            <a:lvl1pPr algn="r" eaLnBrk="1" latinLnBrk="0" hangingPunct="1">
              <a:defRPr kumimoji="0" sz="1000">
                <a:solidFill>
                  <a:schemeClr val="tx1"/>
                </a:solidFill>
              </a:defRPr>
            </a:lvl1pPr>
          </a:lstStyle>
          <a:p>
            <a:r>
              <a:rPr lang="en-US" smtClean="0"/>
              <a:t>Your logo here</a:t>
            </a:r>
            <a:endParaRPr lang="en-US" dirty="0"/>
          </a:p>
        </p:txBody>
      </p:sp>
      <p:sp>
        <p:nvSpPr>
          <p:cNvPr id="23" name="Slide Number Placeholder 22"/>
          <p:cNvSpPr>
            <a:spLocks noGrp="1"/>
          </p:cNvSpPr>
          <p:nvPr>
            <p:ph type="sldNum" sz="quarter" idx="4"/>
          </p:nvPr>
        </p:nvSpPr>
        <p:spPr>
          <a:xfrm>
            <a:off x="8221980" y="6365748"/>
            <a:ext cx="544830" cy="301752"/>
          </a:xfrm>
          <a:prstGeom prst="rect">
            <a:avLst/>
          </a:prstGeom>
        </p:spPr>
        <p:txBody>
          <a:bodyPr vert="horz" anchor="b"/>
          <a:lstStyle>
            <a:lvl1pPr algn="ctr" eaLnBrk="1" latinLnBrk="0" hangingPunct="1">
              <a:defRPr kumimoji="0" sz="1200">
                <a:solidFill>
                  <a:schemeClr val="tx1"/>
                </a:solidFill>
              </a:defRPr>
            </a:lvl1pPr>
          </a:lstStyle>
          <a:p>
            <a:fld id="{746FD205-8D79-439C-A802-2377436AEC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484632" algn="l" rtl="0" eaLnBrk="1" latinLnBrk="0" hangingPunct="1">
        <a:spcBef>
          <a:spcPct val="0"/>
        </a:spcBef>
        <a:buNone/>
        <a:defRPr kumimoji="0" sz="4200" kern="1200">
          <a:ln w="6350">
            <a:noFill/>
          </a:ln>
          <a:solidFill>
            <a:schemeClr val="tx2"/>
          </a:solidFill>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75" y="1484784"/>
            <a:ext cx="8734821" cy="315676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ТИПОВЕ ПОЛОЖЕННЯ</a:t>
            </a:r>
            <a:b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про атестацію педагогічних працівників</a:t>
            </a:r>
            <a:endParaRPr lang="ru-RU" b="1" cap="all"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itle 1"/>
          <p:cNvSpPr txBox="1">
            <a:spLocks/>
          </p:cNvSpPr>
          <p:nvPr/>
        </p:nvSpPr>
        <p:spPr>
          <a:xfrm>
            <a:off x="560512" y="5085184"/>
            <a:ext cx="8928992" cy="432048"/>
          </a:xfrm>
          <a:prstGeom prst="rect">
            <a:avLst/>
          </a:prstGeom>
        </p:spPr>
        <p:txBody>
          <a:bodyPr vert="horz" anchor="b">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uk-UA" sz="2400" i="0" u="none" strike="noStrike" kern="1200" normalizeH="0" baseline="0" noProof="0" dirty="0" smtClean="0">
                <a:solidFill>
                  <a:schemeClr val="tx2">
                    <a:lumMod val="75000"/>
                  </a:schemeClr>
                </a:solidFill>
                <a:uLnTx/>
                <a:uFillTx/>
                <a:latin typeface="+mj-lt"/>
                <a:ea typeface="+mj-ea"/>
                <a:cs typeface="+mj-cs"/>
              </a:rPr>
              <a:t>(затверджено наказом МОНУ від 06.10.2010 № 930)</a:t>
            </a:r>
            <a:endParaRPr kumimoji="0" lang="ru-RU" sz="2400" i="0" u="none" strike="noStrike" kern="1200" normalizeH="0" baseline="0" noProof="0" dirty="0">
              <a:solidFill>
                <a:schemeClr val="tx2">
                  <a:lumMod val="75000"/>
                </a:schemeClr>
              </a:solidFill>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700808"/>
            <a:ext cx="8915400" cy="4608512"/>
          </a:xfrm>
          <a:solidFill>
            <a:schemeClr val="accent1">
              <a:lumMod val="20000"/>
              <a:lumOff val="80000"/>
              <a:alpha val="50000"/>
            </a:schemeClr>
          </a:solidFill>
        </p:spPr>
        <p:txBody>
          <a:bodyPr>
            <a:noAutofit/>
          </a:bodyPr>
          <a:lstStyle/>
          <a:p>
            <a:pPr marL="0" indent="0">
              <a:buNone/>
              <a:tabLst>
                <a:tab pos="0" algn="l"/>
              </a:tabLst>
            </a:pPr>
            <a:r>
              <a:rPr lang="uk-UA" sz="3200" b="1" u="sng" dirty="0" smtClean="0">
                <a:solidFill>
                  <a:schemeClr val="tx2">
                    <a:lumMod val="75000"/>
                  </a:schemeClr>
                </a:solidFill>
                <a:latin typeface="Calibri" pitchFamily="34" charset="0"/>
              </a:rPr>
              <a:t>До 20 жовтня</a:t>
            </a:r>
          </a:p>
          <a:p>
            <a:pPr marL="0" indent="0">
              <a:buNone/>
              <a:tabLst>
                <a:tab pos="0" algn="l"/>
              </a:tabLst>
            </a:pPr>
            <a:endParaRPr lang="uk-UA" sz="1800" b="1" u="sng" dirty="0" smtClean="0">
              <a:solidFill>
                <a:schemeClr val="tx2">
                  <a:lumMod val="75000"/>
                </a:schemeClr>
              </a:solidFill>
              <a:latin typeface="Calibri" pitchFamily="34" charset="0"/>
            </a:endParaRPr>
          </a:p>
          <a:p>
            <a:pPr marL="0" indent="0">
              <a:spcBef>
                <a:spcPts val="0"/>
              </a:spcBef>
              <a:spcAft>
                <a:spcPts val="1800"/>
              </a:spcAft>
              <a:buNone/>
              <a:tabLst>
                <a:tab pos="0" algn="l"/>
              </a:tabLst>
            </a:pPr>
            <a:r>
              <a:rPr lang="uk-UA" sz="2000" dirty="0" smtClean="0">
                <a:solidFill>
                  <a:schemeClr val="tx2">
                    <a:lumMod val="75000"/>
                  </a:schemeClr>
                </a:solidFill>
                <a:latin typeface="Calibri" pitchFamily="34" charset="0"/>
              </a:rPr>
              <a:t>Атестаційна комісія затверджує:</a:t>
            </a:r>
          </a:p>
          <a:p>
            <a:pPr marL="0" indent="0">
              <a:spcBef>
                <a:spcPts val="0"/>
              </a:spcBef>
              <a:spcAft>
                <a:spcPts val="1800"/>
              </a:spcAft>
              <a:buNone/>
              <a:tabLst>
                <a:tab pos="0" algn="l"/>
              </a:tabLst>
            </a:pPr>
            <a:r>
              <a:rPr lang="uk-UA" sz="2000" dirty="0" smtClean="0">
                <a:solidFill>
                  <a:schemeClr val="tx2">
                    <a:lumMod val="75000"/>
                  </a:schemeClr>
                </a:solidFill>
                <a:latin typeface="Calibri" pitchFamily="34" charset="0"/>
              </a:rPr>
              <a:t>1. Списки педагогічних працівників, які атестуються.</a:t>
            </a:r>
          </a:p>
          <a:p>
            <a:pPr marL="0" indent="0">
              <a:spcBef>
                <a:spcPts val="0"/>
              </a:spcBef>
              <a:spcAft>
                <a:spcPts val="1800"/>
              </a:spcAft>
              <a:buNone/>
              <a:tabLst>
                <a:tab pos="0" algn="l"/>
              </a:tabLst>
            </a:pPr>
            <a:r>
              <a:rPr lang="uk-UA" sz="2000" dirty="0" smtClean="0">
                <a:solidFill>
                  <a:schemeClr val="tx2">
                    <a:lumMod val="75000"/>
                  </a:schemeClr>
                </a:solidFill>
                <a:latin typeface="Calibri" pitchFamily="34" charset="0"/>
              </a:rPr>
              <a:t>2. Графік роботи атестаційної комісії.</a:t>
            </a:r>
          </a:p>
          <a:p>
            <a:pPr marL="0" indent="0">
              <a:spcBef>
                <a:spcPts val="0"/>
              </a:spcBef>
              <a:spcAft>
                <a:spcPts val="1800"/>
              </a:spcAft>
              <a:buNone/>
              <a:tabLst>
                <a:tab pos="0" algn="l"/>
              </a:tabLst>
            </a:pPr>
            <a:r>
              <a:rPr lang="uk-UA" sz="2000" dirty="0" smtClean="0">
                <a:solidFill>
                  <a:schemeClr val="tx2">
                    <a:lumMod val="75000"/>
                  </a:schemeClr>
                </a:solidFill>
                <a:latin typeface="Calibri" pitchFamily="34" charset="0"/>
              </a:rPr>
              <a:t>3. Приймає рішення щодо перенесення строку чергової атестації.</a:t>
            </a: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III. Організація та строки проведення атестації</a:t>
            </a:r>
            <a:endParaRPr lang="ru-RU" sz="3200" noProof="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700808"/>
            <a:ext cx="8915400" cy="4608512"/>
          </a:xfrm>
          <a:solidFill>
            <a:schemeClr val="accent1">
              <a:lumMod val="20000"/>
              <a:lumOff val="80000"/>
              <a:alpha val="50000"/>
            </a:schemeClr>
          </a:solidFill>
        </p:spPr>
        <p:txBody>
          <a:bodyPr>
            <a:noAutofit/>
          </a:bodyPr>
          <a:lstStyle/>
          <a:p>
            <a:pPr marL="0" indent="0">
              <a:buNone/>
              <a:tabLst>
                <a:tab pos="0" algn="l"/>
              </a:tabLst>
            </a:pPr>
            <a:r>
              <a:rPr lang="uk-UA" sz="3200" b="1" u="sng" dirty="0" smtClean="0">
                <a:solidFill>
                  <a:schemeClr val="tx2">
                    <a:lumMod val="75000"/>
                  </a:schemeClr>
                </a:solidFill>
                <a:latin typeface="Calibri" pitchFamily="34" charset="0"/>
              </a:rPr>
              <a:t>До 1 березня</a:t>
            </a:r>
          </a:p>
          <a:p>
            <a:pPr marL="0" indent="0">
              <a:buNone/>
              <a:tabLst>
                <a:tab pos="0" algn="l"/>
              </a:tabLst>
            </a:pPr>
            <a:r>
              <a:rPr lang="uk-UA" sz="1900" dirty="0" smtClean="0">
                <a:solidFill>
                  <a:schemeClr val="tx2">
                    <a:lumMod val="75000"/>
                  </a:schemeClr>
                </a:solidFill>
                <a:latin typeface="Calibri" pitchFamily="34" charset="0"/>
              </a:rPr>
              <a:t> </a:t>
            </a:r>
          </a:p>
          <a:p>
            <a:pPr marL="0" indent="0">
              <a:buNone/>
              <a:tabLst>
                <a:tab pos="0" algn="l"/>
              </a:tabLst>
            </a:pPr>
            <a:r>
              <a:rPr lang="uk-UA" sz="1900" dirty="0" smtClean="0">
                <a:solidFill>
                  <a:schemeClr val="tx2">
                    <a:lumMod val="75000"/>
                  </a:schemeClr>
                </a:solidFill>
                <a:latin typeface="Calibri" pitchFamily="34" charset="0"/>
              </a:rPr>
              <a:t>Керівник навчального та іншого закладу подає до атестаційної комісії характеристику діяльності педагогічного працівника у </a:t>
            </a:r>
            <a:r>
              <a:rPr lang="uk-UA" sz="1900" dirty="0" err="1" smtClean="0">
                <a:solidFill>
                  <a:schemeClr val="tx2">
                    <a:lumMod val="75000"/>
                  </a:schemeClr>
                </a:solidFill>
                <a:latin typeface="Calibri" pitchFamily="34" charset="0"/>
              </a:rPr>
              <a:t>міжатестаційний</a:t>
            </a:r>
            <a:r>
              <a:rPr lang="uk-UA" sz="1900" dirty="0" smtClean="0">
                <a:solidFill>
                  <a:schemeClr val="tx2">
                    <a:lumMod val="75000"/>
                  </a:schemeClr>
                </a:solidFill>
                <a:latin typeface="Calibri" pitchFamily="34" charset="0"/>
              </a:rPr>
              <a:t> період.</a:t>
            </a:r>
          </a:p>
          <a:p>
            <a:pPr marL="0" indent="0">
              <a:buNone/>
              <a:tabLst>
                <a:tab pos="0" algn="l"/>
              </a:tabLst>
            </a:pPr>
            <a:endParaRPr lang="uk-UA" sz="1900" dirty="0" smtClean="0">
              <a:solidFill>
                <a:schemeClr val="tx2">
                  <a:lumMod val="75000"/>
                </a:schemeClr>
              </a:solidFill>
              <a:latin typeface="Calibri" pitchFamily="34" charset="0"/>
            </a:endParaRPr>
          </a:p>
          <a:p>
            <a:pPr marL="0" indent="0">
              <a:buNone/>
              <a:tabLst>
                <a:tab pos="0" algn="l"/>
              </a:tabLst>
            </a:pPr>
            <a:r>
              <a:rPr lang="uk-UA" sz="3200" b="1" u="sng" dirty="0" smtClean="0">
                <a:solidFill>
                  <a:schemeClr val="tx2">
                    <a:lumMod val="75000"/>
                  </a:schemeClr>
                </a:solidFill>
                <a:latin typeface="Calibri" pitchFamily="34" charset="0"/>
              </a:rPr>
              <a:t>До 15 березня</a:t>
            </a:r>
          </a:p>
          <a:p>
            <a:pPr marL="0" indent="0">
              <a:buNone/>
              <a:tabLst>
                <a:tab pos="0" algn="l"/>
              </a:tabLst>
            </a:pPr>
            <a:endParaRPr lang="uk-UA" sz="1800" b="1" u="sng" dirty="0" smtClean="0">
              <a:solidFill>
                <a:schemeClr val="tx2">
                  <a:lumMod val="75000"/>
                </a:schemeClr>
              </a:solidFill>
              <a:latin typeface="Calibri" pitchFamily="34" charset="0"/>
            </a:endParaRPr>
          </a:p>
          <a:p>
            <a:pPr marL="0" indent="0">
              <a:buNone/>
              <a:tabLst>
                <a:tab pos="0" algn="l"/>
              </a:tabLst>
            </a:pPr>
            <a:r>
              <a:rPr lang="uk-UA" sz="1900" dirty="0" smtClean="0">
                <a:solidFill>
                  <a:schemeClr val="tx2">
                    <a:lumMod val="75000"/>
                  </a:schemeClr>
                </a:solidFill>
                <a:latin typeface="Calibri" pitchFamily="34" charset="0"/>
              </a:rPr>
              <a:t>Атестаційна комісія відповідно до затвердженого графіка роботи вивчає педагогічну діяльність осіб, які  атестуються</a:t>
            </a:r>
          </a:p>
          <a:p>
            <a:pPr marL="0" indent="0">
              <a:buNone/>
              <a:tabLst>
                <a:tab pos="0" algn="l"/>
              </a:tabLst>
            </a:pPr>
            <a:endParaRPr lang="uk-UA" sz="1900" dirty="0" smtClean="0">
              <a:solidFill>
                <a:schemeClr val="tx2">
                  <a:lumMod val="75000"/>
                </a:schemeClr>
              </a:solidFill>
              <a:latin typeface="Calibri" pitchFamily="34" charset="0"/>
            </a:endParaRPr>
          </a:p>
          <a:p>
            <a:pPr marL="0" indent="0">
              <a:buNone/>
              <a:tabLst>
                <a:tab pos="0" algn="l"/>
              </a:tabLst>
            </a:pPr>
            <a:r>
              <a:rPr lang="uk-UA" sz="2000" i="1" dirty="0" smtClean="0">
                <a:solidFill>
                  <a:srgbClr val="C00000"/>
                </a:solidFill>
                <a:latin typeface="Calibri" pitchFamily="34" charset="0"/>
              </a:rPr>
              <a:t>Педагогічний працівник не пізніш як за десять днів до проведення атестації ознайомлюється з характеристикою під підпис.</a:t>
            </a:r>
            <a:endParaRPr lang="ru-RU" sz="2000" i="1" dirty="0" smtClean="0">
              <a:solidFill>
                <a:srgbClr val="C00000"/>
              </a:solidFill>
              <a:latin typeface="Calibri" pitchFamily="34" charset="0"/>
            </a:endParaRPr>
          </a:p>
          <a:p>
            <a:pPr marL="0" indent="0">
              <a:buNone/>
              <a:tabLst>
                <a:tab pos="0" algn="l"/>
              </a:tabLst>
            </a:pPr>
            <a:endParaRPr lang="ru-RU" sz="1900" dirty="0" smtClean="0">
              <a:solidFill>
                <a:schemeClr val="tx2">
                  <a:lumMod val="75000"/>
                </a:schemeClr>
              </a:solidFill>
              <a:latin typeface="Calibri" pitchFamily="34" charset="0"/>
            </a:endParaRPr>
          </a:p>
          <a:p>
            <a:pPr marL="0" indent="0">
              <a:buNone/>
              <a:tabLst>
                <a:tab pos="0" algn="l"/>
              </a:tabLst>
            </a:pPr>
            <a:endParaRPr lang="uk-UA" sz="1900" dirty="0" smtClean="0">
              <a:solidFill>
                <a:schemeClr val="tx2">
                  <a:lumMod val="75000"/>
                </a:schemeClr>
              </a:solidFill>
              <a:latin typeface="Calibri" pitchFamily="34" charset="0"/>
            </a:endParaRP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III. Організація та строки проведення атестації</a:t>
            </a:r>
            <a:endParaRPr lang="ru-RU" sz="3200" noProof="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32520" y="2204864"/>
            <a:ext cx="8712968" cy="2880320"/>
          </a:xfrm>
          <a:solidFill>
            <a:schemeClr val="accent1">
              <a:lumMod val="20000"/>
              <a:lumOff val="80000"/>
              <a:alpha val="50000"/>
            </a:schemeClr>
          </a:solidFill>
        </p:spPr>
        <p:txBody>
          <a:bodyPr>
            <a:noAutofit/>
          </a:bodyPr>
          <a:lstStyle/>
          <a:p>
            <a:pPr marL="0" indent="0">
              <a:spcBef>
                <a:spcPts val="0"/>
              </a:spcBef>
              <a:spcAft>
                <a:spcPts val="1800"/>
              </a:spcAft>
              <a:buNone/>
              <a:tabLst>
                <a:tab pos="0" algn="l"/>
              </a:tabLst>
            </a:pPr>
            <a:r>
              <a:rPr lang="uk-UA" sz="2200" dirty="0" smtClean="0">
                <a:solidFill>
                  <a:schemeClr val="tx2">
                    <a:lumMod val="75000"/>
                  </a:schemeClr>
                </a:solidFill>
                <a:latin typeface="Calibri" pitchFamily="34" charset="0"/>
              </a:rPr>
              <a:t>Атестація педагогічних працівників здійснюється атестаційними комісіями у такі строки:</a:t>
            </a:r>
          </a:p>
          <a:p>
            <a:pPr marL="0" indent="0">
              <a:spcBef>
                <a:spcPts val="0"/>
              </a:spcBef>
              <a:spcAft>
                <a:spcPts val="1800"/>
              </a:spcAft>
              <a:buNone/>
              <a:tabLst>
                <a:tab pos="0" algn="l"/>
              </a:tabLst>
            </a:pPr>
            <a:r>
              <a:rPr lang="uk-UA" sz="2200" dirty="0" smtClean="0">
                <a:solidFill>
                  <a:schemeClr val="tx2">
                    <a:lumMod val="75000"/>
                  </a:schemeClr>
                </a:solidFill>
                <a:latin typeface="Calibri" pitchFamily="34" charset="0"/>
              </a:rPr>
              <a:t>Комісіями	I рівня - до 1 квітня</a:t>
            </a:r>
          </a:p>
          <a:p>
            <a:pPr marL="0" indent="0">
              <a:spcBef>
                <a:spcPts val="0"/>
              </a:spcBef>
              <a:spcAft>
                <a:spcPts val="1800"/>
              </a:spcAft>
              <a:buNone/>
              <a:tabLst>
                <a:tab pos="0" algn="l"/>
              </a:tabLst>
            </a:pPr>
            <a:r>
              <a:rPr lang="uk-UA" sz="2200" dirty="0" smtClean="0">
                <a:solidFill>
                  <a:schemeClr val="tx2">
                    <a:lumMod val="75000"/>
                  </a:schemeClr>
                </a:solidFill>
                <a:latin typeface="Calibri" pitchFamily="34" charset="0"/>
              </a:rPr>
              <a:t>			II рівня - до 10 квітня</a:t>
            </a:r>
          </a:p>
          <a:p>
            <a:pPr marL="0" indent="0">
              <a:spcBef>
                <a:spcPts val="0"/>
              </a:spcBef>
              <a:spcAft>
                <a:spcPts val="1800"/>
              </a:spcAft>
              <a:buNone/>
              <a:tabLst>
                <a:tab pos="0" algn="l"/>
              </a:tabLst>
            </a:pPr>
            <a:r>
              <a:rPr lang="uk-UA" sz="2200" dirty="0" smtClean="0">
                <a:solidFill>
                  <a:schemeClr val="tx2">
                    <a:lumMod val="75000"/>
                  </a:schemeClr>
                </a:solidFill>
                <a:latin typeface="Calibri" pitchFamily="34" charset="0"/>
              </a:rPr>
              <a:t>			III рівня - до 25 квітня</a:t>
            </a:r>
            <a:endParaRPr lang="ru-RU" sz="2200" dirty="0">
              <a:solidFill>
                <a:schemeClr val="tx2">
                  <a:lumMod val="75000"/>
                </a:schemeClr>
              </a:solidFill>
              <a:latin typeface="Calibri" pitchFamily="34" charset="0"/>
            </a:endParaRP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III. Організація та строки проведення атестації</a:t>
            </a:r>
            <a:endParaRPr lang="ru-RU" sz="3200" noProof="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916832"/>
            <a:ext cx="9001000" cy="2088232"/>
          </a:xfrm>
          <a:solidFill>
            <a:schemeClr val="tx2">
              <a:lumMod val="20000"/>
              <a:lumOff val="80000"/>
              <a:alpha val="50000"/>
            </a:schemeClr>
          </a:solidFill>
        </p:spPr>
        <p:txBody>
          <a:bodyPr>
            <a:noAutofit/>
          </a:bodyPr>
          <a:lstStyle/>
          <a:p>
            <a:pPr marL="0" indent="0">
              <a:spcBef>
                <a:spcPts val="0"/>
              </a:spcBef>
              <a:spcAft>
                <a:spcPts val="1200"/>
              </a:spcAft>
              <a:buNone/>
            </a:pPr>
            <a:r>
              <a:rPr lang="uk-UA" sz="2600" b="1" dirty="0" smtClean="0">
                <a:solidFill>
                  <a:schemeClr val="tx2">
                    <a:lumMod val="75000"/>
                  </a:schemeClr>
                </a:solidFill>
                <a:latin typeface="Calibri" pitchFamily="34" charset="0"/>
              </a:rPr>
              <a:t>3.8. </a:t>
            </a:r>
            <a:r>
              <a:rPr lang="uk-UA" sz="2400" dirty="0" smtClean="0">
                <a:solidFill>
                  <a:schemeClr val="tx2">
                    <a:lumMod val="75000"/>
                  </a:schemeClr>
                </a:solidFill>
                <a:latin typeface="Calibri" pitchFamily="34" charset="0"/>
              </a:rPr>
              <a:t>Засідання атестаційної комісії є правомочним, якщо на ньому присутні не менш як 2/3 її членів. Рішення атестаційної комісії приймаються шляхом таємного голосування більшістю присутніх на засіданні її членів. У разі однакової кількості голосів "за" і "проти" приймається рішення на користь працівника, який атестується.</a:t>
            </a:r>
            <a:endParaRPr lang="ru-RU" sz="2400" dirty="0">
              <a:solidFill>
                <a:schemeClr val="tx2">
                  <a:lumMod val="75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16496" y="260648"/>
            <a:ext cx="9145016" cy="6381328"/>
          </a:xfrm>
          <a:solidFill>
            <a:schemeClr val="tx2">
              <a:lumMod val="20000"/>
              <a:lumOff val="80000"/>
              <a:alpha val="50000"/>
            </a:schemeClr>
          </a:solidFill>
        </p:spPr>
        <p:txBody>
          <a:bodyPr>
            <a:noAutofit/>
          </a:bodyPr>
          <a:lstStyle/>
          <a:p>
            <a:pPr marL="0" indent="0">
              <a:spcBef>
                <a:spcPts val="0"/>
              </a:spcBef>
              <a:spcAft>
                <a:spcPts val="600"/>
              </a:spcAft>
              <a:buNone/>
            </a:pPr>
            <a:r>
              <a:rPr lang="uk-UA" sz="2400" b="1" dirty="0" smtClean="0">
                <a:solidFill>
                  <a:schemeClr val="tx2">
                    <a:lumMod val="75000"/>
                  </a:schemeClr>
                </a:solidFill>
                <a:latin typeface="Calibri" pitchFamily="34" charset="0"/>
              </a:rPr>
              <a:t>3.9. </a:t>
            </a:r>
            <a:r>
              <a:rPr lang="uk-UA" sz="1700" dirty="0" smtClean="0">
                <a:solidFill>
                  <a:schemeClr val="tx2">
                    <a:lumMod val="75000"/>
                  </a:schemeClr>
                </a:solidFill>
                <a:latin typeface="Calibri" pitchFamily="34" charset="0"/>
              </a:rPr>
              <a:t>За результатами атестації атестаційні комісії приймають такі рішення:</a:t>
            </a:r>
          </a:p>
          <a:p>
            <a:pPr marL="261938" indent="-261938">
              <a:spcBef>
                <a:spcPts val="0"/>
              </a:spcBef>
              <a:spcAft>
                <a:spcPts val="600"/>
              </a:spcAft>
              <a:buClr>
                <a:schemeClr val="tx2">
                  <a:lumMod val="75000"/>
                </a:schemeClr>
              </a:buClr>
              <a:buSzPct val="110000"/>
              <a:buAutoNum type="arabicParenR"/>
            </a:pPr>
            <a:r>
              <a:rPr lang="uk-UA" sz="1700" dirty="0" smtClean="0">
                <a:solidFill>
                  <a:schemeClr val="tx2">
                    <a:lumMod val="75000"/>
                  </a:schemeClr>
                </a:solidFill>
                <a:latin typeface="Calibri" pitchFamily="34" charset="0"/>
              </a:rPr>
              <a:t>педагогічний працівник відповідає займаній посаді;</a:t>
            </a:r>
          </a:p>
          <a:p>
            <a:pPr marL="261938" indent="-261938">
              <a:spcBef>
                <a:spcPts val="0"/>
              </a:spcBef>
              <a:spcAft>
                <a:spcPts val="600"/>
              </a:spcAft>
              <a:buClr>
                <a:schemeClr val="tx2">
                  <a:lumMod val="75000"/>
                </a:schemeClr>
              </a:buClr>
              <a:buSzPct val="110000"/>
              <a:buAutoNum type="arabicParenR"/>
            </a:pPr>
            <a:r>
              <a:rPr lang="uk-UA" sz="1700" b="1" u="sng" dirty="0" smtClean="0">
                <a:solidFill>
                  <a:schemeClr val="tx2">
                    <a:lumMod val="75000"/>
                  </a:schemeClr>
                </a:solidFill>
                <a:latin typeface="Calibri" pitchFamily="34" charset="0"/>
              </a:rPr>
              <a:t>присвоїти </a:t>
            </a:r>
            <a:r>
              <a:rPr lang="uk-UA" sz="1700" dirty="0" smtClean="0">
                <a:solidFill>
                  <a:schemeClr val="tx2">
                    <a:lumMod val="75000"/>
                  </a:schemeClr>
                </a:solidFill>
                <a:latin typeface="Calibri" pitchFamily="34" charset="0"/>
              </a:rPr>
              <a:t>педагогічному працівнику кваліфікаційну категорію("спеціаліст", "спеціаліст другої категорії", "спеціаліст першої категорії", "спеціаліст вищої категорії")</a:t>
            </a:r>
          </a:p>
          <a:p>
            <a:pPr marL="261938" indent="-261938">
              <a:spcBef>
                <a:spcPts val="0"/>
              </a:spcBef>
              <a:spcAft>
                <a:spcPts val="600"/>
              </a:spcAft>
              <a:buClr>
                <a:schemeClr val="tx2">
                  <a:lumMod val="75000"/>
                </a:schemeClr>
              </a:buClr>
              <a:buSzPct val="110000"/>
              <a:buAutoNum type="arabicParenR"/>
            </a:pPr>
            <a:r>
              <a:rPr lang="uk-UA" sz="1700" dirty="0" smtClean="0">
                <a:solidFill>
                  <a:schemeClr val="tx2">
                    <a:lumMod val="75000"/>
                  </a:schemeClr>
                </a:solidFill>
                <a:latin typeface="Calibri" pitchFamily="34" charset="0"/>
              </a:rPr>
              <a:t>педагогічний працівник відповідає раніше присвоєній кваліфікаційній категорії("спеціаліст", "спеціаліст другої категорії", "спеціаліст першої категорії", "спеціаліст вищої категорії");</a:t>
            </a:r>
          </a:p>
          <a:p>
            <a:pPr marL="261938" indent="-261938">
              <a:spcBef>
                <a:spcPts val="0"/>
              </a:spcBef>
              <a:spcAft>
                <a:spcPts val="600"/>
              </a:spcAft>
              <a:buClr>
                <a:schemeClr val="tx2">
                  <a:lumMod val="75000"/>
                </a:schemeClr>
              </a:buClr>
              <a:buSzPct val="110000"/>
              <a:buAutoNum type="arabicParenR"/>
            </a:pPr>
            <a:r>
              <a:rPr lang="uk-UA" sz="1700" dirty="0" smtClean="0">
                <a:solidFill>
                  <a:schemeClr val="tx2">
                    <a:lumMod val="75000"/>
                  </a:schemeClr>
                </a:solidFill>
                <a:latin typeface="Calibri" pitchFamily="34" charset="0"/>
              </a:rPr>
              <a:t>присвоїти педагогічному працівнику педагогічне звання ("викладач-методист", "учитель-методист","вихователь-методист", "педагог-організатор-методист", "практичний психолог-методист", "керівник гуртка-методист", "старший викладач", "старший учитель" "старший вихователь", "майстер виробничого навчання I категорії", "майстер виробничого навчання II категорії");</a:t>
            </a:r>
          </a:p>
          <a:p>
            <a:pPr marL="261938" indent="-261938">
              <a:spcBef>
                <a:spcPts val="0"/>
              </a:spcBef>
              <a:spcAft>
                <a:spcPts val="600"/>
              </a:spcAft>
              <a:buClr>
                <a:schemeClr val="tx2">
                  <a:lumMod val="75000"/>
                </a:schemeClr>
              </a:buClr>
              <a:buSzPct val="110000"/>
              <a:buAutoNum type="arabicParenR"/>
            </a:pPr>
            <a:r>
              <a:rPr lang="uk-UA" sz="1700" dirty="0" smtClean="0">
                <a:solidFill>
                  <a:schemeClr val="tx2">
                    <a:lumMod val="75000"/>
                  </a:schemeClr>
                </a:solidFill>
                <a:latin typeface="Calibri" pitchFamily="34" charset="0"/>
              </a:rPr>
              <a:t>порушити клопотання перед атестаційною комісією II, III рівнів або атестаційною комісією центрального органу виконавчої влади про присвоєння педагогічному працівнику кваліфікаційної категорії "спеціаліст вищої категорії", про присвоєння педагогічному працівнику педагогічного звання;</a:t>
            </a:r>
          </a:p>
          <a:p>
            <a:pPr marL="261938" indent="-261938">
              <a:spcBef>
                <a:spcPts val="0"/>
              </a:spcBef>
              <a:spcAft>
                <a:spcPts val="600"/>
              </a:spcAft>
              <a:buClr>
                <a:schemeClr val="tx2">
                  <a:lumMod val="75000"/>
                </a:schemeClr>
              </a:buClr>
              <a:buSzPct val="110000"/>
              <a:buAutoNum type="arabicParenR"/>
            </a:pPr>
            <a:r>
              <a:rPr lang="uk-UA" sz="1700" dirty="0" smtClean="0">
                <a:solidFill>
                  <a:schemeClr val="tx2">
                    <a:lumMod val="75000"/>
                  </a:schemeClr>
                </a:solidFill>
                <a:latin typeface="Calibri" pitchFamily="34" charset="0"/>
              </a:rPr>
              <a:t>педагогічний працівник відповідає займаній посаді за умови виконання ним заходів, визначених атестаційною комісією;</a:t>
            </a:r>
          </a:p>
          <a:p>
            <a:pPr marL="261938" indent="-261938">
              <a:spcBef>
                <a:spcPts val="0"/>
              </a:spcBef>
              <a:spcAft>
                <a:spcPts val="600"/>
              </a:spcAft>
              <a:buClr>
                <a:schemeClr val="tx2">
                  <a:lumMod val="75000"/>
                </a:schemeClr>
              </a:buClr>
              <a:buSzPct val="110000"/>
              <a:buAutoNum type="arabicParenR"/>
            </a:pPr>
            <a:r>
              <a:rPr lang="uk-UA" sz="1700" dirty="0" smtClean="0">
                <a:solidFill>
                  <a:schemeClr val="tx2">
                    <a:lumMod val="75000"/>
                  </a:schemeClr>
                </a:solidFill>
                <a:latin typeface="Calibri" pitchFamily="34" charset="0"/>
              </a:rPr>
              <a:t>педагогічний працівник не відповідає займаній посаді. </a:t>
            </a:r>
          </a:p>
          <a:p>
            <a:pPr marL="261938" indent="-261938">
              <a:spcBef>
                <a:spcPts val="0"/>
              </a:spcBef>
              <a:spcAft>
                <a:spcPts val="600"/>
              </a:spcAft>
              <a:buClr>
                <a:schemeClr val="tx2">
                  <a:lumMod val="75000"/>
                </a:schemeClr>
              </a:buClr>
              <a:buSzPct val="110000"/>
              <a:buAutoNum type="arabicParenR"/>
            </a:pPr>
            <a:endParaRPr lang="uk-UA" sz="1700" dirty="0" smtClean="0">
              <a:solidFill>
                <a:schemeClr val="tx2">
                  <a:lumMod val="75000"/>
                </a:schemeClr>
              </a:solidFill>
              <a:latin typeface="Calibri" pitchFamily="34" charset="0"/>
            </a:endParaRPr>
          </a:p>
          <a:p>
            <a:pPr marL="0" indent="0">
              <a:spcBef>
                <a:spcPts val="0"/>
              </a:spcBef>
              <a:spcAft>
                <a:spcPts val="600"/>
              </a:spcAft>
              <a:buClr>
                <a:schemeClr val="tx2">
                  <a:lumMod val="75000"/>
                </a:schemeClr>
              </a:buClr>
              <a:buSzPct val="110000"/>
              <a:buNone/>
            </a:pPr>
            <a:r>
              <a:rPr lang="uk-UA" sz="1800" i="1" dirty="0" smtClean="0">
                <a:solidFill>
                  <a:srgbClr val="C00000"/>
                </a:solidFill>
                <a:latin typeface="Calibri" pitchFamily="34" charset="0"/>
              </a:rPr>
              <a:t>Рішення атестаційної комісії повідомляється педагогічному працівнику одразу після її засідання під підпис.</a:t>
            </a:r>
            <a:endParaRPr lang="ru-RU" sz="1800" i="1" dirty="0" smtClean="0">
              <a:solidFill>
                <a:srgbClr val="C00000"/>
              </a:solidFill>
              <a:latin typeface="Calibri" pitchFamily="34" charset="0"/>
            </a:endParaRPr>
          </a:p>
          <a:p>
            <a:pPr marL="261938" indent="-261938">
              <a:spcBef>
                <a:spcPts val="0"/>
              </a:spcBef>
              <a:spcAft>
                <a:spcPts val="600"/>
              </a:spcAft>
              <a:buClr>
                <a:schemeClr val="tx2">
                  <a:lumMod val="75000"/>
                </a:schemeClr>
              </a:buClr>
              <a:buSzPct val="110000"/>
              <a:buAutoNum type="arabicParenR"/>
            </a:pPr>
            <a:endParaRPr lang="ru-RU" sz="1700" dirty="0">
              <a:solidFill>
                <a:schemeClr val="tx2">
                  <a:lumMod val="75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60512" y="1844824"/>
            <a:ext cx="8915400" cy="1977008"/>
          </a:xfrm>
          <a:solidFill>
            <a:schemeClr val="tx2">
              <a:lumMod val="20000"/>
              <a:lumOff val="80000"/>
              <a:alpha val="50000"/>
            </a:schemeClr>
          </a:solidFill>
        </p:spPr>
        <p:txBody>
          <a:bodyPr>
            <a:normAutofit/>
          </a:bodyPr>
          <a:lstStyle/>
          <a:p>
            <a:pPr marL="0" indent="65088">
              <a:buNone/>
            </a:pPr>
            <a:r>
              <a:rPr lang="uk-UA" sz="2400" b="1" dirty="0" smtClean="0">
                <a:solidFill>
                  <a:schemeClr val="tx2">
                    <a:lumMod val="75000"/>
                  </a:schemeClr>
                </a:solidFill>
                <a:latin typeface="Calibri" pitchFamily="34" charset="0"/>
              </a:rPr>
              <a:t>3.10. </a:t>
            </a:r>
            <a:r>
              <a:rPr lang="uk-UA" sz="2200" dirty="0" smtClean="0">
                <a:solidFill>
                  <a:schemeClr val="tx2">
                    <a:lumMod val="75000"/>
                  </a:schemeClr>
                </a:solidFill>
                <a:latin typeface="Calibri" pitchFamily="34" charset="0"/>
              </a:rPr>
              <a:t>На кожного педагогічного працівника, який атестується, оформлюється атестаційний лист у двох примірниках за формою згідно з додатком, один з яких зберігається в особовій справі педагогічного працівника, а другий не пізніше трьох днів після атестації видається йому під підпис.</a:t>
            </a:r>
            <a:endParaRPr lang="ru-RU" sz="2200" dirty="0" smtClean="0">
              <a:solidFill>
                <a:schemeClr val="tx2">
                  <a:lumMod val="75000"/>
                </a:schemeClr>
              </a:solidFill>
              <a:latin typeface="Calibri" pitchFamily="34" charset="0"/>
            </a:endParaRPr>
          </a:p>
          <a:p>
            <a:endParaRPr lang="ru-RU" sz="2200" dirty="0">
              <a:solidFill>
                <a:schemeClr val="tx2">
                  <a:lumMod val="75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ГАРЯЧА ЛІНІЯ\Scan-110126-0001.jpg"/>
          <p:cNvPicPr>
            <a:picLocks noChangeAspect="1" noChangeArrowheads="1"/>
          </p:cNvPicPr>
          <p:nvPr/>
        </p:nvPicPr>
        <p:blipFill>
          <a:blip r:embed="rId2" cstate="print"/>
          <a:srcRect/>
          <a:stretch>
            <a:fillRect/>
          </a:stretch>
        </p:blipFill>
        <p:spPr bwMode="auto">
          <a:xfrm>
            <a:off x="1568624" y="332656"/>
            <a:ext cx="6908964" cy="61413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ГАРЯЧА ЛІНІЯ\Scan-110126-0002.jpg"/>
          <p:cNvPicPr>
            <a:picLocks noChangeAspect="1" noChangeArrowheads="1"/>
          </p:cNvPicPr>
          <p:nvPr/>
        </p:nvPicPr>
        <p:blipFill>
          <a:blip r:embed="rId2" cstate="print"/>
          <a:srcRect/>
          <a:stretch>
            <a:fillRect/>
          </a:stretch>
        </p:blipFill>
        <p:spPr bwMode="auto">
          <a:xfrm>
            <a:off x="2144688" y="44624"/>
            <a:ext cx="5334629" cy="67064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ГАРЯЧА ЛІНІЯ\Scan-110126-0003.jpg"/>
          <p:cNvPicPr>
            <a:picLocks noChangeAspect="1" noChangeArrowheads="1"/>
          </p:cNvPicPr>
          <p:nvPr/>
        </p:nvPicPr>
        <p:blipFill>
          <a:blip r:embed="rId2" cstate="print"/>
          <a:srcRect/>
          <a:stretch>
            <a:fillRect/>
          </a:stretch>
        </p:blipFill>
        <p:spPr bwMode="auto">
          <a:xfrm>
            <a:off x="2576736" y="44624"/>
            <a:ext cx="4320480" cy="67207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95300" y="1340768"/>
            <a:ext cx="8915400" cy="5184576"/>
          </a:xfrm>
          <a:solidFill>
            <a:schemeClr val="tx2">
              <a:lumMod val="20000"/>
              <a:lumOff val="80000"/>
              <a:alpha val="50000"/>
            </a:schemeClr>
          </a:solidFill>
        </p:spPr>
        <p:txBody>
          <a:bodyPr>
            <a:noAutofit/>
          </a:bodyPr>
          <a:lstStyle/>
          <a:p>
            <a:pPr marL="0" indent="0">
              <a:spcBef>
                <a:spcPts val="0"/>
              </a:spcBef>
              <a:spcAft>
                <a:spcPts val="600"/>
              </a:spcAft>
              <a:buNone/>
            </a:pPr>
            <a:r>
              <a:rPr lang="uk-UA" sz="2200" b="1" dirty="0" smtClean="0">
                <a:solidFill>
                  <a:schemeClr val="tx2">
                    <a:lumMod val="75000"/>
                  </a:schemeClr>
                </a:solidFill>
                <a:latin typeface="Calibri" pitchFamily="34" charset="0"/>
              </a:rPr>
              <a:t>6.1.</a:t>
            </a:r>
            <a:r>
              <a:rPr lang="en-US" sz="2200" b="1" dirty="0" smtClean="0">
                <a:solidFill>
                  <a:schemeClr val="tx2">
                    <a:lumMod val="75000"/>
                  </a:schemeClr>
                </a:solidFill>
                <a:latin typeface="Calibri" pitchFamily="34" charset="0"/>
              </a:rPr>
              <a:t> </a:t>
            </a:r>
            <a:r>
              <a:rPr lang="uk-UA" sz="1500" dirty="0" smtClean="0">
                <a:solidFill>
                  <a:schemeClr val="tx2">
                    <a:lumMod val="75000"/>
                  </a:schemeClr>
                </a:solidFill>
                <a:latin typeface="Calibri" pitchFamily="34" charset="0"/>
              </a:rPr>
              <a:t>У разі прийняття атестаційною комісією позитивного рішення керівник закладу або органу управління освітою протягом п'яти днів після засідання атестаційної комісії видає відповідний наказ про присвоєння кваліфікаційних категорій (встановлення тарифних розрядів), педагогічних звань. Наказ у триденний строк доводиться до відома педагогічного працівника під підпис та подається в бухгалтерію для нарахування заробітної плати (з дня прийняття відповідного рішення атестаційною комісією).</a:t>
            </a:r>
            <a:endParaRPr lang="en-US" sz="1500" dirty="0" smtClean="0">
              <a:solidFill>
                <a:schemeClr val="tx2">
                  <a:lumMod val="75000"/>
                </a:schemeClr>
              </a:solidFill>
              <a:latin typeface="Calibri" pitchFamily="34" charset="0"/>
            </a:endParaRPr>
          </a:p>
          <a:p>
            <a:pPr marL="0" indent="0">
              <a:spcBef>
                <a:spcPts val="0"/>
              </a:spcBef>
              <a:spcAft>
                <a:spcPts val="600"/>
              </a:spcAft>
              <a:buNone/>
            </a:pPr>
            <a:r>
              <a:rPr lang="uk-UA" sz="2200" b="1" dirty="0" smtClean="0">
                <a:solidFill>
                  <a:schemeClr val="tx2">
                    <a:lumMod val="75000"/>
                  </a:schemeClr>
                </a:solidFill>
                <a:latin typeface="Calibri" pitchFamily="34" charset="0"/>
              </a:rPr>
              <a:t>6.2. </a:t>
            </a:r>
            <a:r>
              <a:rPr lang="uk-UA" sz="1500" dirty="0" smtClean="0">
                <a:solidFill>
                  <a:schemeClr val="tx2">
                    <a:lumMod val="75000"/>
                  </a:schemeClr>
                </a:solidFill>
                <a:latin typeface="Calibri" pitchFamily="34" charset="0"/>
              </a:rPr>
              <a:t>У разі прийняття атестаційною комісією рішення про відповідність працівника займаній посаді за умови виконання певних заходів, спрямованих на усунення виявлених недоліків, атестаційна комісія у встановлений нею строк проводить повторну атестацію з метою перевірки їх виконання та приймає рішення про відповідність або невідповідність працівника займаній посаді.</a:t>
            </a:r>
            <a:endParaRPr lang="en-US" sz="1500" dirty="0" smtClean="0">
              <a:solidFill>
                <a:schemeClr val="tx2">
                  <a:lumMod val="75000"/>
                </a:schemeClr>
              </a:solidFill>
              <a:latin typeface="Calibri" pitchFamily="34" charset="0"/>
            </a:endParaRPr>
          </a:p>
          <a:p>
            <a:pPr marL="0" indent="0">
              <a:spcBef>
                <a:spcPts val="0"/>
              </a:spcBef>
              <a:spcAft>
                <a:spcPts val="600"/>
              </a:spcAft>
              <a:buNone/>
            </a:pPr>
            <a:r>
              <a:rPr lang="uk-UA" sz="2200" b="1" dirty="0" smtClean="0">
                <a:solidFill>
                  <a:schemeClr val="tx2">
                    <a:lumMod val="75000"/>
                  </a:schemeClr>
                </a:solidFill>
                <a:latin typeface="Calibri" pitchFamily="34" charset="0"/>
              </a:rPr>
              <a:t>6.4. </a:t>
            </a:r>
            <a:r>
              <a:rPr lang="uk-UA" sz="1500" dirty="0" smtClean="0">
                <a:solidFill>
                  <a:schemeClr val="tx2">
                    <a:lumMod val="75000"/>
                  </a:schemeClr>
                </a:solidFill>
                <a:latin typeface="Calibri" pitchFamily="34" charset="0"/>
              </a:rPr>
              <a:t>Педагогічні працівники у десятиденний строк з дня вручення атестаційного листа мають право подати апеляцію на рішення атестаційної комісії до атестаційної комісії вищого рівня.</a:t>
            </a:r>
            <a:endParaRPr lang="en-US" sz="1500" dirty="0" smtClean="0">
              <a:solidFill>
                <a:schemeClr val="tx2">
                  <a:lumMod val="75000"/>
                </a:schemeClr>
              </a:solidFill>
              <a:latin typeface="Calibri" pitchFamily="34" charset="0"/>
            </a:endParaRPr>
          </a:p>
          <a:p>
            <a:pPr marL="0" indent="0">
              <a:spcBef>
                <a:spcPts val="0"/>
              </a:spcBef>
              <a:spcAft>
                <a:spcPts val="600"/>
              </a:spcAft>
              <a:buNone/>
            </a:pPr>
            <a:r>
              <a:rPr lang="uk-UA" sz="2200" b="1" dirty="0" smtClean="0">
                <a:solidFill>
                  <a:schemeClr val="tx2">
                    <a:lumMod val="75000"/>
                  </a:schemeClr>
                </a:solidFill>
                <a:latin typeface="Calibri" pitchFamily="34" charset="0"/>
              </a:rPr>
              <a:t>6.8. </a:t>
            </a:r>
            <a:r>
              <a:rPr lang="uk-UA" sz="1500" dirty="0" smtClean="0">
                <a:solidFill>
                  <a:schemeClr val="tx2">
                    <a:lumMod val="75000"/>
                  </a:schemeClr>
                </a:solidFill>
                <a:latin typeface="Calibri" pitchFamily="34" charset="0"/>
              </a:rPr>
              <a:t>Атестаційні комісії, до яких подаються апеляції, розглядають їх у двотижневий строк та приймають такі рішення:</a:t>
            </a:r>
            <a:endParaRPr lang="en-US" sz="1500" dirty="0" smtClean="0">
              <a:solidFill>
                <a:schemeClr val="tx2">
                  <a:lumMod val="75000"/>
                </a:schemeClr>
              </a:solidFill>
              <a:latin typeface="Calibri" pitchFamily="34" charset="0"/>
            </a:endParaRPr>
          </a:p>
          <a:p>
            <a:pPr marL="174625" indent="-174625">
              <a:spcBef>
                <a:spcPts val="0"/>
              </a:spcBef>
              <a:spcAft>
                <a:spcPts val="600"/>
              </a:spcAft>
              <a:buClr>
                <a:schemeClr val="tx2">
                  <a:lumMod val="75000"/>
                </a:schemeClr>
              </a:buClr>
              <a:buSzPct val="100000"/>
              <a:buAutoNum type="arabicParenR"/>
            </a:pPr>
            <a:r>
              <a:rPr lang="uk-UA" sz="1500" dirty="0" smtClean="0">
                <a:solidFill>
                  <a:schemeClr val="tx2">
                    <a:lumMod val="75000"/>
                  </a:schemeClr>
                </a:solidFill>
                <a:latin typeface="Calibri" pitchFamily="34" charset="0"/>
              </a:rPr>
              <a:t>про відповідність працівника займаній посаді та скасування рішення атестаційної комісії нижчого рівня;</a:t>
            </a:r>
            <a:endParaRPr lang="en-US" sz="1500" dirty="0" smtClean="0">
              <a:solidFill>
                <a:schemeClr val="tx2">
                  <a:lumMod val="75000"/>
                </a:schemeClr>
              </a:solidFill>
              <a:latin typeface="Calibri" pitchFamily="34" charset="0"/>
            </a:endParaRPr>
          </a:p>
          <a:p>
            <a:pPr marL="174625" indent="-174625">
              <a:spcBef>
                <a:spcPts val="0"/>
              </a:spcBef>
              <a:spcAft>
                <a:spcPts val="600"/>
              </a:spcAft>
              <a:buClr>
                <a:schemeClr val="tx2">
                  <a:lumMod val="75000"/>
                </a:schemeClr>
              </a:buClr>
              <a:buSzPct val="100000"/>
              <a:buAutoNum type="arabicParenR"/>
            </a:pPr>
            <a:r>
              <a:rPr lang="uk-UA" sz="1500" dirty="0" smtClean="0">
                <a:solidFill>
                  <a:schemeClr val="tx2">
                    <a:lumMod val="75000"/>
                  </a:schemeClr>
                </a:solidFill>
                <a:latin typeface="Calibri" pitchFamily="34" charset="0"/>
              </a:rPr>
              <a:t>присвоїти відповідну кваліфікаційну категорію та скасувати рішення атестаційної комісії нижчого рівня;</a:t>
            </a:r>
            <a:endParaRPr lang="en-US" sz="1500" dirty="0" smtClean="0">
              <a:solidFill>
                <a:schemeClr val="tx2">
                  <a:lumMod val="75000"/>
                </a:schemeClr>
              </a:solidFill>
              <a:latin typeface="Calibri" pitchFamily="34" charset="0"/>
            </a:endParaRPr>
          </a:p>
          <a:p>
            <a:pPr marL="174625" indent="-174625">
              <a:spcBef>
                <a:spcPts val="0"/>
              </a:spcBef>
              <a:spcAft>
                <a:spcPts val="600"/>
              </a:spcAft>
              <a:buClr>
                <a:schemeClr val="tx2">
                  <a:lumMod val="75000"/>
                </a:schemeClr>
              </a:buClr>
              <a:buSzPct val="100000"/>
              <a:buAutoNum type="arabicParenR"/>
            </a:pPr>
            <a:r>
              <a:rPr lang="uk-UA" sz="1500" dirty="0" smtClean="0">
                <a:solidFill>
                  <a:schemeClr val="tx2">
                    <a:lumMod val="75000"/>
                  </a:schemeClr>
                </a:solidFill>
                <a:latin typeface="Calibri" pitchFamily="34" charset="0"/>
              </a:rPr>
              <a:t>присвоїти відповідне педагогічне звання та скасувати рішення атестаційної комісії нижчого рівня;</a:t>
            </a:r>
            <a:endParaRPr lang="en-US" sz="1500" dirty="0" smtClean="0">
              <a:solidFill>
                <a:schemeClr val="tx2">
                  <a:lumMod val="75000"/>
                </a:schemeClr>
              </a:solidFill>
              <a:latin typeface="Calibri" pitchFamily="34" charset="0"/>
            </a:endParaRPr>
          </a:p>
          <a:p>
            <a:pPr marL="174625" indent="-174625">
              <a:spcBef>
                <a:spcPts val="0"/>
              </a:spcBef>
              <a:spcAft>
                <a:spcPts val="600"/>
              </a:spcAft>
              <a:buClr>
                <a:schemeClr val="tx2">
                  <a:lumMod val="75000"/>
                </a:schemeClr>
              </a:buClr>
              <a:buSzPct val="100000"/>
              <a:buAutoNum type="arabicParenR"/>
            </a:pPr>
            <a:r>
              <a:rPr lang="uk-UA" sz="1500" dirty="0" smtClean="0">
                <a:solidFill>
                  <a:schemeClr val="tx2">
                    <a:lumMod val="75000"/>
                  </a:schemeClr>
                </a:solidFill>
                <a:latin typeface="Calibri" pitchFamily="34" charset="0"/>
              </a:rPr>
              <a:t>залишити рішення атестаційної комісії без змін, а апеляцію без задоволення. </a:t>
            </a:r>
            <a:endParaRPr lang="ru-RU" sz="1500" dirty="0">
              <a:solidFill>
                <a:schemeClr val="tx2">
                  <a:lumMod val="75000"/>
                </a:schemeClr>
              </a:solidFill>
              <a:latin typeface="Calibri" pitchFamily="34" charset="0"/>
            </a:endParaRPr>
          </a:p>
        </p:txBody>
      </p:sp>
      <p:sp>
        <p:nvSpPr>
          <p:cNvPr id="3" name="Заголовок 2"/>
          <p:cNvSpPr>
            <a:spLocks noGrp="1"/>
          </p:cNvSpPr>
          <p:nvPr>
            <p:ph type="title"/>
          </p:nvPr>
        </p:nvSpPr>
        <p:spPr>
          <a:xfrm>
            <a:off x="488504" y="332656"/>
            <a:ext cx="8915400" cy="1296144"/>
          </a:xfrm>
        </p:spPr>
        <p:txBody>
          <a:bodyPr>
            <a:noAutofit/>
          </a:bodyPr>
          <a:lstStyle/>
          <a:p>
            <a:r>
              <a:rPr lang="uk-UA" sz="3200" dirty="0" smtClean="0"/>
              <a:t>Рішення атестаційних комісій та порядок їх оскарження</a:t>
            </a:r>
            <a:r>
              <a:rPr lang="ru-RU" sz="3200" dirty="0" smtClean="0"/>
              <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196752"/>
            <a:ext cx="8915400" cy="5472608"/>
          </a:xfrm>
          <a:solidFill>
            <a:schemeClr val="accent1">
              <a:lumMod val="20000"/>
              <a:lumOff val="80000"/>
              <a:alpha val="50000"/>
            </a:schemeClr>
          </a:solidFill>
        </p:spPr>
        <p:txBody>
          <a:bodyPr>
            <a:noAutofit/>
          </a:bodyPr>
          <a:lstStyle/>
          <a:p>
            <a:pPr marL="0" indent="0" algn="just">
              <a:spcBef>
                <a:spcPts val="0"/>
              </a:spcBef>
              <a:spcAft>
                <a:spcPts val="1200"/>
              </a:spcAft>
              <a:buClr>
                <a:schemeClr val="tx2">
                  <a:lumMod val="75000"/>
                </a:schemeClr>
              </a:buClr>
              <a:buSzPct val="120000"/>
              <a:buFont typeface="Wingdings" pitchFamily="2" charset="2"/>
              <a:buChar char="ü"/>
            </a:pPr>
            <a:r>
              <a:rPr lang="uk-UA" sz="2400" dirty="0" smtClean="0">
                <a:solidFill>
                  <a:schemeClr val="tx2">
                    <a:lumMod val="75000"/>
                  </a:schemeClr>
                </a:solidFill>
                <a:latin typeface="Calibri" pitchFamily="34" charset="0"/>
              </a:rPr>
              <a:t>Атестація педагогічних працівників - це система заходів, спрямована на всебічне комплексне оцінювання їх педагогічної діяльності, за якою визначаються відповідність педагогічного працівника займаній посаді, рівень його кваліфікації, присвоюється кваліфікаційна категорія, педагогічне звання.</a:t>
            </a:r>
          </a:p>
          <a:p>
            <a:pPr marL="0" indent="0" algn="just">
              <a:spcBef>
                <a:spcPts val="0"/>
              </a:spcBef>
              <a:spcAft>
                <a:spcPts val="1200"/>
              </a:spcAft>
              <a:buClr>
                <a:schemeClr val="tx2">
                  <a:lumMod val="75000"/>
                </a:schemeClr>
              </a:buClr>
              <a:buSzPct val="120000"/>
              <a:buFont typeface="Wingdings" pitchFamily="2" charset="2"/>
              <a:buChar char="ü"/>
            </a:pPr>
            <a:r>
              <a:rPr lang="uk-UA" sz="2400" dirty="0" smtClean="0">
                <a:solidFill>
                  <a:schemeClr val="tx2">
                    <a:lumMod val="75000"/>
                  </a:schemeClr>
                </a:solidFill>
                <a:latin typeface="Calibri" pitchFamily="34" charset="0"/>
              </a:rPr>
              <a:t>Метою атестації є стимулювання цілеспрямованого безперервного підвищення рівня професійної компетентності педагогічних працівників, росту їх професійної майстерності, розвитку творчої ініціативи, підвищення престижу й авторитету, забезпечення ефективності навчально-виховного процесу.</a:t>
            </a: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 Загальні положення</a:t>
            </a:r>
            <a:endParaRPr lang="ru-RU" sz="3200" noProof="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196752"/>
            <a:ext cx="8915400" cy="5472608"/>
          </a:xfrm>
          <a:solidFill>
            <a:schemeClr val="accent1">
              <a:lumMod val="20000"/>
              <a:lumOff val="80000"/>
              <a:alpha val="50000"/>
            </a:schemeClr>
          </a:solidFill>
        </p:spPr>
        <p:txBody>
          <a:bodyPr>
            <a:noAutofit/>
          </a:bodyPr>
          <a:lstStyle/>
          <a:p>
            <a:pPr marL="0" indent="0" algn="just">
              <a:spcBef>
                <a:spcPts val="0"/>
              </a:spcBef>
              <a:spcAft>
                <a:spcPts val="1200"/>
              </a:spcAft>
              <a:buClr>
                <a:schemeClr val="tx2">
                  <a:lumMod val="75000"/>
                </a:schemeClr>
              </a:buClr>
              <a:buSzPct val="120000"/>
              <a:buFont typeface="Wingdings" pitchFamily="2" charset="2"/>
              <a:buChar char="ü"/>
            </a:pPr>
            <a:r>
              <a:rPr lang="uk-UA" sz="2400" dirty="0" smtClean="0">
                <a:solidFill>
                  <a:schemeClr val="tx2">
                    <a:lumMod val="75000"/>
                  </a:schemeClr>
                </a:solidFill>
                <a:latin typeface="Calibri" pitchFamily="34" charset="0"/>
              </a:rPr>
              <a:t>Основними принципами атестації є відкритість та колегіальність, гуманне та доброзичливе ставлення до педагогічного працівника, повнота, об'єктивність та системність оцінювання його педагогічної діяльності.</a:t>
            </a:r>
          </a:p>
          <a:p>
            <a:pPr marL="0" indent="0" algn="just">
              <a:spcBef>
                <a:spcPts val="0"/>
              </a:spcBef>
              <a:spcAft>
                <a:spcPts val="1200"/>
              </a:spcAft>
              <a:buClr>
                <a:schemeClr val="tx2">
                  <a:lumMod val="75000"/>
                </a:schemeClr>
              </a:buClr>
              <a:buSzPct val="120000"/>
              <a:buFont typeface="Wingdings" pitchFamily="2" charset="2"/>
              <a:buChar char="ü"/>
            </a:pPr>
            <a:r>
              <a:rPr lang="uk-UA" sz="2400" dirty="0" smtClean="0">
                <a:solidFill>
                  <a:schemeClr val="tx2">
                    <a:lumMod val="75000"/>
                  </a:schemeClr>
                </a:solidFill>
                <a:latin typeface="Calibri" pitchFamily="34" charset="0"/>
              </a:rPr>
              <a:t>Умовою чергової атестації педагогічних працівників є обов'язкове проходження не рідше одного разу на п'ять років підвищення кваліфікації на засадах вільного вибору форм навчання, програм і навчальних закладів. Ця вимога не розповсюджується на педагогічних працівників, які працюють перші п'ять років після закінчення вищого навчального закладу. Для педагогічних працівників вищих навчальних закладів I-II рівнів акредитації підвищення кваліфікації може відбуватися у формі стажування.</a:t>
            </a:r>
            <a:endParaRPr lang="ru-RU" sz="2400" dirty="0">
              <a:solidFill>
                <a:schemeClr val="tx2">
                  <a:lumMod val="75000"/>
                </a:schemeClr>
              </a:solidFill>
              <a:latin typeface="Calibri" pitchFamily="34" charset="0"/>
            </a:endParaRP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 Загальні положення</a:t>
            </a:r>
            <a:endParaRPr lang="ru-RU" sz="3200" noProof="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spcBef>
                <a:spcPts val="0"/>
              </a:spcBef>
              <a:spcAft>
                <a:spcPts val="1200"/>
              </a:spcAft>
            </a:pPr>
            <a:r>
              <a:rPr lang="uk-UA" dirty="0" smtClean="0">
                <a:solidFill>
                  <a:schemeClr val="tx2">
                    <a:lumMod val="75000"/>
                  </a:schemeClr>
                </a:solidFill>
                <a:latin typeface="Calibri" pitchFamily="34" charset="0"/>
              </a:rPr>
              <a:t>за заявою працівника з метою підвищення кваліфікаційної категорії (тарифного розряду);</a:t>
            </a:r>
          </a:p>
          <a:p>
            <a:pPr>
              <a:spcBef>
                <a:spcPts val="0"/>
              </a:spcBef>
              <a:spcAft>
                <a:spcPts val="1200"/>
              </a:spcAft>
            </a:pPr>
            <a:r>
              <a:rPr lang="uk-UA" dirty="0" smtClean="0">
                <a:solidFill>
                  <a:schemeClr val="tx2">
                    <a:lumMod val="75000"/>
                  </a:schemeClr>
                </a:solidFill>
                <a:latin typeface="Calibri" pitchFamily="34" charset="0"/>
              </a:rPr>
              <a:t>за поданням керівника чи педагогічної ради навчального закладу з метою присвоєння  працівнику  кваліфікаційної  категорії та педагогічного звання;</a:t>
            </a:r>
          </a:p>
          <a:p>
            <a:pPr>
              <a:spcBef>
                <a:spcPts val="0"/>
              </a:spcBef>
              <a:spcAft>
                <a:spcPts val="1200"/>
              </a:spcAft>
            </a:pPr>
            <a:r>
              <a:rPr lang="uk-UA" dirty="0" smtClean="0">
                <a:solidFill>
                  <a:schemeClr val="tx2">
                    <a:lumMod val="75000"/>
                  </a:schemeClr>
                </a:solidFill>
                <a:latin typeface="Calibri" pitchFamily="34" charset="0"/>
              </a:rPr>
              <a:t>у разі зниження ним рівня професійної діяльності.</a:t>
            </a:r>
            <a:endParaRPr lang="ru-RU" dirty="0">
              <a:solidFill>
                <a:schemeClr val="tx2">
                  <a:lumMod val="75000"/>
                </a:schemeClr>
              </a:solidFill>
              <a:latin typeface="Calibri" pitchFamily="34" charset="0"/>
            </a:endParaRPr>
          </a:p>
        </p:txBody>
      </p:sp>
      <p:sp>
        <p:nvSpPr>
          <p:cNvPr id="3" name="Заголовок 2"/>
          <p:cNvSpPr>
            <a:spLocks noGrp="1"/>
          </p:cNvSpPr>
          <p:nvPr>
            <p:ph type="title"/>
          </p:nvPr>
        </p:nvSpPr>
        <p:spPr/>
        <p:txBody>
          <a:bodyPr>
            <a:normAutofit/>
          </a:bodyPr>
          <a:lstStyle/>
          <a:p>
            <a:r>
              <a:rPr lang="uk-UA" dirty="0" smtClean="0">
                <a:solidFill>
                  <a:schemeClr val="tx2">
                    <a:lumMod val="75000"/>
                  </a:schemeClr>
                </a:solidFill>
                <a:latin typeface="Calibri" pitchFamily="34" charset="0"/>
              </a:rPr>
              <a:t>Позачергова атестація проводиться:</a:t>
            </a:r>
            <a:endParaRPr lang="ru-RU"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marL="0" indent="0">
              <a:lnSpc>
                <a:spcPct val="120000"/>
              </a:lnSpc>
              <a:spcBef>
                <a:spcPts val="0"/>
              </a:spcBef>
              <a:buNone/>
            </a:pPr>
            <a:r>
              <a:rPr lang="uk-UA" dirty="0" smtClean="0">
                <a:solidFill>
                  <a:schemeClr val="tx2">
                    <a:lumMod val="75000"/>
                  </a:schemeClr>
                </a:solidFill>
                <a:latin typeface="Calibri" pitchFamily="34" charset="0"/>
              </a:rPr>
              <a:t>Педагогічні працівники, які в </a:t>
            </a:r>
            <a:r>
              <a:rPr lang="uk-UA" dirty="0" err="1" smtClean="0">
                <a:solidFill>
                  <a:schemeClr val="tx2">
                    <a:lumMod val="75000"/>
                  </a:schemeClr>
                </a:solidFill>
                <a:latin typeface="Calibri" pitchFamily="34" charset="0"/>
              </a:rPr>
              <a:t>міжатестаційний</a:t>
            </a:r>
            <a:r>
              <a:rPr lang="uk-UA" dirty="0" smtClean="0">
                <a:solidFill>
                  <a:schemeClr val="tx2">
                    <a:lumMod val="75000"/>
                  </a:schemeClr>
                </a:solidFill>
                <a:latin typeface="Calibri" pitchFamily="34" charset="0"/>
              </a:rPr>
              <a:t> період підготували переможців III етапу всеукраїнських або міжнародних учнівських та студентських олімпіад з базових навчальних предметів; переможців III етапу всеукраїнських або міжнародних спортивних змагань; переможців всеукраїнських конкурсів фахової майстерності серед учнів професійно-технічних навчальних закладів, переможців всеукраїнського конкурсу-захисту науково-дослідницьких робіт учнів-членів Малої академії наук, а також педагогічні працівники, які стали переможцями або лауреатами конкурсів фахової майстерності, що проводяться центральними органами виконавчої влади, мають наукові ступені, вчені або почесні звання, якщо їх діяльність за профілем збігається з наявним науковим ступенем, ученим (почесним) званням, атестуються без додержання послідовності в присвоєнні кваліфікаційних категорій та строку проведення позачергової атестації.</a:t>
            </a:r>
            <a:endParaRPr lang="ru-RU" dirty="0" smtClean="0">
              <a:solidFill>
                <a:schemeClr val="tx2">
                  <a:lumMod val="75000"/>
                </a:schemeClr>
              </a:solidFill>
              <a:latin typeface="Calibri" pitchFamily="34" charset="0"/>
            </a:endParaRPr>
          </a:p>
          <a:p>
            <a:endParaRPr lang="ru-RU" dirty="0">
              <a:solidFill>
                <a:schemeClr val="tx2">
                  <a:lumMod val="75000"/>
                </a:schemeClr>
              </a:solidFill>
              <a:latin typeface="Calibri" pitchFamily="34" charset="0"/>
            </a:endParaRPr>
          </a:p>
        </p:txBody>
      </p:sp>
      <p:sp>
        <p:nvSpPr>
          <p:cNvPr id="3" name="Заголовок 2"/>
          <p:cNvSpPr>
            <a:spLocks noGrp="1"/>
          </p:cNvSpPr>
          <p:nvPr>
            <p:ph type="title"/>
          </p:nvPr>
        </p:nvSpPr>
        <p:spPr/>
        <p:txBody>
          <a:bodyPr>
            <a:noAutofit/>
          </a:bodyPr>
          <a:lstStyle/>
          <a:p>
            <a:r>
              <a:rPr lang="uk-UA" sz="3200" dirty="0" smtClean="0"/>
              <a:t>Умови позачергового присвоєння кваліфікаційних категорій (п. 4.7)</a:t>
            </a:r>
            <a:endParaRPr lang="ru-RU"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700808"/>
            <a:ext cx="8915400" cy="4536504"/>
          </a:xfrm>
          <a:solidFill>
            <a:schemeClr val="accent1">
              <a:lumMod val="20000"/>
              <a:lumOff val="80000"/>
              <a:alpha val="50000"/>
            </a:schemeClr>
          </a:solidFill>
        </p:spPr>
        <p:txBody>
          <a:bodyPr>
            <a:noAutofit/>
          </a:bodyPr>
          <a:lstStyle/>
          <a:p>
            <a:pPr marL="0" indent="0">
              <a:spcBef>
                <a:spcPts val="0"/>
              </a:spcBef>
              <a:spcAft>
                <a:spcPts val="1200"/>
              </a:spcAft>
              <a:buClr>
                <a:schemeClr val="tx2">
                  <a:lumMod val="75000"/>
                </a:schemeClr>
              </a:buClr>
              <a:buSzPct val="120000"/>
              <a:buFont typeface="Wingdings" pitchFamily="2" charset="2"/>
              <a:buChar char="ü"/>
            </a:pPr>
            <a:r>
              <a:rPr lang="uk-UA" sz="1900" dirty="0" smtClean="0">
                <a:solidFill>
                  <a:schemeClr val="tx2">
                    <a:lumMod val="75000"/>
                  </a:schemeClr>
                </a:solidFill>
                <a:latin typeface="Calibri" pitchFamily="34" charset="0"/>
              </a:rPr>
              <a:t>Для організації та проведення атестації педагогічних працівників у навчальних та інших закладах, органах управління освітою щороку до 20 вересня створюються атестаційні комісії I, II і III рівнів. </a:t>
            </a:r>
          </a:p>
          <a:p>
            <a:pPr marL="0" indent="0">
              <a:spcBef>
                <a:spcPts val="0"/>
              </a:spcBef>
              <a:spcAft>
                <a:spcPts val="1200"/>
              </a:spcAft>
              <a:buClr>
                <a:schemeClr val="tx2">
                  <a:lumMod val="75000"/>
                </a:schemeClr>
              </a:buClr>
              <a:buSzPct val="120000"/>
              <a:buFont typeface="Wingdings" pitchFamily="2" charset="2"/>
              <a:buChar char="ü"/>
            </a:pPr>
            <a:r>
              <a:rPr lang="uk-UA" sz="1900" dirty="0" smtClean="0">
                <a:solidFill>
                  <a:schemeClr val="tx2">
                    <a:lumMod val="75000"/>
                  </a:schemeClr>
                </a:solidFill>
                <a:latin typeface="Calibri" pitchFamily="34" charset="0"/>
              </a:rPr>
              <a:t>Атестаційні комісії усіх рівнів створюються у складі: голови, заступника голови, секретаря, членів атестаційної комісії. Головою атестаційної комісії є керівник (заступник керівника) навчального закладу або відповідного органу управління освітою. Про створення атестаційної комісії та затвердження її складу видається наказ. Кількість членів атестаційної комісії не може бути меншою семи осіб.</a:t>
            </a:r>
          </a:p>
          <a:p>
            <a:pPr marL="0" indent="0">
              <a:spcBef>
                <a:spcPts val="0"/>
              </a:spcBef>
              <a:spcAft>
                <a:spcPts val="1200"/>
              </a:spcAft>
              <a:buClr>
                <a:schemeClr val="tx2">
                  <a:lumMod val="75000"/>
                </a:schemeClr>
              </a:buClr>
              <a:buSzPct val="120000"/>
              <a:buFont typeface="Wingdings" pitchFamily="2" charset="2"/>
              <a:buChar char="ü"/>
            </a:pPr>
            <a:r>
              <a:rPr lang="uk-UA" sz="1900" dirty="0" smtClean="0">
                <a:solidFill>
                  <a:schemeClr val="tx2">
                    <a:lumMod val="75000"/>
                  </a:schemeClr>
                </a:solidFill>
                <a:latin typeface="Calibri" pitchFamily="34" charset="0"/>
              </a:rPr>
              <a:t> Атестаційні комісії усіх рівнів формуються з педагогічних працівників навчальних та інших закладів, працівників відповідних органів управління освітою, представників профспілок, методичних та психологічних служб.</a:t>
            </a:r>
          </a:p>
          <a:p>
            <a:pPr marL="0" indent="0">
              <a:spcBef>
                <a:spcPts val="0"/>
              </a:spcBef>
              <a:spcAft>
                <a:spcPts val="1200"/>
              </a:spcAft>
              <a:buClr>
                <a:schemeClr val="tx2">
                  <a:lumMod val="75000"/>
                </a:schemeClr>
              </a:buClr>
              <a:buSzPct val="120000"/>
              <a:buFont typeface="Wingdings" pitchFamily="2" charset="2"/>
              <a:buChar char="ü"/>
            </a:pPr>
            <a:r>
              <a:rPr lang="uk-UA" sz="1900" dirty="0" smtClean="0">
                <a:solidFill>
                  <a:schemeClr val="tx2">
                    <a:lumMod val="75000"/>
                  </a:schemeClr>
                </a:solidFill>
                <a:latin typeface="Calibri" pitchFamily="34" charset="0"/>
              </a:rPr>
              <a:t>Якщо кількість педагогічних працівників навчального та  іншого закладу становить менш як 15 осіб, їх атестація проводиться  атестаційними комісіями I рівня, визначеними відповідним органом  управління .</a:t>
            </a:r>
            <a:endParaRPr lang="ru-RU" sz="1900" dirty="0">
              <a:solidFill>
                <a:schemeClr val="tx2">
                  <a:lumMod val="75000"/>
                </a:schemeClr>
              </a:solidFill>
              <a:latin typeface="Calibri" pitchFamily="34" charset="0"/>
            </a:endParaRP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II. Порядок створення та повноваження атестаційних комісій</a:t>
            </a:r>
            <a:endParaRPr lang="ru-RU" sz="3200" noProof="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88504" y="1700808"/>
            <a:ext cx="8915400" cy="4608512"/>
          </a:xfrm>
          <a:solidFill>
            <a:schemeClr val="accent1">
              <a:lumMod val="20000"/>
              <a:lumOff val="80000"/>
              <a:alpha val="50000"/>
            </a:schemeClr>
          </a:solidFill>
        </p:spPr>
        <p:txBody>
          <a:bodyPr>
            <a:noAutofit/>
          </a:bodyPr>
          <a:lstStyle/>
          <a:p>
            <a:pPr marL="0" indent="0">
              <a:buNone/>
              <a:tabLst>
                <a:tab pos="0" algn="l"/>
              </a:tabLst>
            </a:pPr>
            <a:r>
              <a:rPr lang="uk-UA" sz="3200" u="sng" dirty="0" smtClean="0">
                <a:solidFill>
                  <a:schemeClr val="tx2">
                    <a:lumMod val="75000"/>
                  </a:schemeClr>
                </a:solidFill>
                <a:latin typeface="Calibri" pitchFamily="34" charset="0"/>
              </a:rPr>
              <a:t>Щороку до 10 жовтня</a:t>
            </a:r>
          </a:p>
          <a:p>
            <a:pPr marL="0" indent="0">
              <a:buNone/>
              <a:tabLst>
                <a:tab pos="0" algn="l"/>
              </a:tabLst>
            </a:pPr>
            <a:endParaRPr lang="uk-UA" sz="1800" u="sng" dirty="0" smtClean="0">
              <a:solidFill>
                <a:schemeClr val="tx2">
                  <a:lumMod val="75000"/>
                </a:schemeClr>
              </a:solidFill>
              <a:latin typeface="Calibri" pitchFamily="34" charset="0"/>
            </a:endParaRPr>
          </a:p>
          <a:p>
            <a:pPr marL="363538" indent="-363538">
              <a:spcBef>
                <a:spcPts val="0"/>
              </a:spcBef>
              <a:spcAft>
                <a:spcPts val="1200"/>
              </a:spcAft>
              <a:buClr>
                <a:schemeClr val="tx2">
                  <a:lumMod val="75000"/>
                </a:schemeClr>
              </a:buClr>
              <a:buSzPct val="100000"/>
              <a:buAutoNum type="arabicParenR"/>
              <a:tabLst>
                <a:tab pos="0" algn="l"/>
              </a:tabLst>
            </a:pPr>
            <a:r>
              <a:rPr lang="uk-UA" sz="1900" dirty="0" smtClean="0">
                <a:solidFill>
                  <a:schemeClr val="tx2">
                    <a:lumMod val="75000"/>
                  </a:schemeClr>
                </a:solidFill>
                <a:latin typeface="Calibri" pitchFamily="34" charset="0"/>
              </a:rPr>
              <a:t>керівники навчальних та інших закладів, працівники яких атестуються, подають до відповідних атестаційних комісій списки педагогічних працівників, які підлягають черговій атестації, із зазначенням результатів попередньої атестації та строків проходження підвищення кваліфікації;</a:t>
            </a:r>
          </a:p>
          <a:p>
            <a:pPr marL="363538" indent="-363538">
              <a:spcBef>
                <a:spcPts val="0"/>
              </a:spcBef>
              <a:spcAft>
                <a:spcPts val="1200"/>
              </a:spcAft>
              <a:buClr>
                <a:schemeClr val="tx2">
                  <a:lumMod val="75000"/>
                </a:schemeClr>
              </a:buClr>
              <a:buSzPct val="100000"/>
              <a:buAutoNum type="arabicParenR"/>
              <a:tabLst>
                <a:tab pos="0" algn="l"/>
              </a:tabLst>
            </a:pPr>
            <a:r>
              <a:rPr lang="uk-UA" sz="2000" dirty="0" smtClean="0">
                <a:solidFill>
                  <a:schemeClr val="tx2">
                    <a:lumMod val="75000"/>
                  </a:schemeClr>
                </a:solidFill>
                <a:latin typeface="Calibri" pitchFamily="34" charset="0"/>
              </a:rPr>
              <a:t>заяви педагогічних працівників про позачергову атестацію;</a:t>
            </a:r>
          </a:p>
          <a:p>
            <a:pPr marL="363538" indent="-363538">
              <a:spcBef>
                <a:spcPts val="0"/>
              </a:spcBef>
              <a:spcAft>
                <a:spcPts val="1200"/>
              </a:spcAft>
              <a:buClr>
                <a:schemeClr val="tx2">
                  <a:lumMod val="75000"/>
                </a:schemeClr>
              </a:buClr>
              <a:buSzPct val="100000"/>
              <a:buAutoNum type="arabicParenR"/>
              <a:tabLst>
                <a:tab pos="0" algn="l"/>
              </a:tabLst>
            </a:pPr>
            <a:r>
              <a:rPr lang="uk-UA" sz="2000" dirty="0" smtClean="0">
                <a:solidFill>
                  <a:schemeClr val="tx2">
                    <a:lumMod val="75000"/>
                  </a:schemeClr>
                </a:solidFill>
                <a:latin typeface="Calibri" pitchFamily="34" charset="0"/>
              </a:rPr>
              <a:t>про перенесення строку атестації;</a:t>
            </a:r>
          </a:p>
          <a:p>
            <a:pPr marL="363538" indent="-363538">
              <a:spcBef>
                <a:spcPts val="0"/>
              </a:spcBef>
              <a:spcAft>
                <a:spcPts val="1200"/>
              </a:spcAft>
              <a:buClr>
                <a:schemeClr val="tx2">
                  <a:lumMod val="75000"/>
                </a:schemeClr>
              </a:buClr>
              <a:buSzPct val="100000"/>
              <a:buAutoNum type="arabicParenR"/>
              <a:tabLst>
                <a:tab pos="0" algn="l"/>
              </a:tabLst>
            </a:pPr>
            <a:r>
              <a:rPr lang="uk-UA" sz="2000" dirty="0" smtClean="0">
                <a:solidFill>
                  <a:schemeClr val="tx2">
                    <a:lumMod val="75000"/>
                  </a:schemeClr>
                </a:solidFill>
                <a:latin typeface="Calibri" pitchFamily="34" charset="0"/>
              </a:rPr>
              <a:t>подання керівника або педагогічної ради закладу про присвоєння працівнику кваліфікаційної категорії, педагогічного звання;</a:t>
            </a:r>
          </a:p>
          <a:p>
            <a:pPr marL="363538" indent="-363538">
              <a:spcBef>
                <a:spcPts val="0"/>
              </a:spcBef>
              <a:spcAft>
                <a:spcPts val="1200"/>
              </a:spcAft>
              <a:buClr>
                <a:schemeClr val="tx2">
                  <a:lumMod val="75000"/>
                </a:schemeClr>
              </a:buClr>
              <a:buSzPct val="100000"/>
              <a:buAutoNum type="arabicParenR"/>
              <a:tabLst>
                <a:tab pos="0" algn="l"/>
              </a:tabLst>
            </a:pPr>
            <a:r>
              <a:rPr lang="uk-UA" sz="2000" dirty="0" smtClean="0">
                <a:solidFill>
                  <a:schemeClr val="tx2">
                    <a:lumMod val="75000"/>
                  </a:schemeClr>
                </a:solidFill>
                <a:latin typeface="Calibri" pitchFamily="34" charset="0"/>
              </a:rPr>
              <a:t>у разі зниження ним рівня професійної діяльності.</a:t>
            </a:r>
            <a:endParaRPr lang="uk-UA" sz="1900" dirty="0" smtClean="0">
              <a:solidFill>
                <a:schemeClr val="tx2">
                  <a:lumMod val="75000"/>
                </a:schemeClr>
              </a:solidFill>
              <a:latin typeface="Calibri" pitchFamily="34" charset="0"/>
            </a:endParaRPr>
          </a:p>
          <a:p>
            <a:pPr marL="457200" indent="-457200">
              <a:buAutoNum type="arabicParenR"/>
              <a:tabLst>
                <a:tab pos="0" algn="l"/>
              </a:tabLst>
            </a:pPr>
            <a:endParaRPr lang="uk-UA" sz="1900" dirty="0" smtClean="0">
              <a:solidFill>
                <a:schemeClr val="tx2">
                  <a:lumMod val="75000"/>
                </a:schemeClr>
              </a:solidFill>
              <a:latin typeface="Calibri" pitchFamily="34" charset="0"/>
            </a:endParaRPr>
          </a:p>
        </p:txBody>
      </p:sp>
      <p:sp>
        <p:nvSpPr>
          <p:cNvPr id="5" name="Title 1"/>
          <p:cNvSpPr>
            <a:spLocks noGrp="1"/>
          </p:cNvSpPr>
          <p:nvPr>
            <p:ph type="title"/>
          </p:nvPr>
        </p:nvSpPr>
        <p:spPr>
          <a:xfrm>
            <a:off x="495300" y="267494"/>
            <a:ext cx="8915400" cy="1104106"/>
          </a:xfrm>
        </p:spPr>
        <p:txBody>
          <a:bodyPr>
            <a:normAutofit/>
          </a:bodyPr>
          <a:lstStyle/>
          <a:p>
            <a:pPr marL="4763"/>
            <a:r>
              <a:rPr lang="uk-UA" sz="3200" dirty="0" smtClean="0"/>
              <a:t>III. Організація та строки проведення атестації</a:t>
            </a:r>
            <a:endParaRPr lang="ru-RU" sz="3200" noProof="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marL="0" indent="0">
              <a:lnSpc>
                <a:spcPct val="120000"/>
              </a:lnSpc>
              <a:spcBef>
                <a:spcPts val="0"/>
              </a:spcBef>
              <a:spcAft>
                <a:spcPts val="1200"/>
              </a:spcAft>
              <a:buNone/>
            </a:pPr>
            <a:r>
              <a:rPr lang="uk-UA" sz="3400" b="1" dirty="0" smtClean="0">
                <a:solidFill>
                  <a:schemeClr val="tx2">
                    <a:lumMod val="75000"/>
                  </a:schemeClr>
                </a:solidFill>
                <a:latin typeface="Calibri" pitchFamily="34" charset="0"/>
              </a:rPr>
              <a:t>3.15. </a:t>
            </a:r>
            <a:r>
              <a:rPr lang="uk-UA" dirty="0" smtClean="0">
                <a:solidFill>
                  <a:schemeClr val="tx2">
                    <a:lumMod val="75000"/>
                  </a:schemeClr>
                </a:solidFill>
                <a:latin typeface="Calibri" pitchFamily="34" charset="0"/>
              </a:rPr>
              <a:t>На один рік у випадку тривалої тимчасової непрацездатності або при переході працівника у рік проведення чергової атестації на роботу до іншого навчального закладу та з інших поважних причин. За такими працівниками до наступної чергової атестації зберігаються встановлені попередньою атестацією кваліфікаційні категорії (тарифні розряди), педагогічні звання.</a:t>
            </a:r>
          </a:p>
          <a:p>
            <a:pPr marL="0" indent="0">
              <a:lnSpc>
                <a:spcPct val="120000"/>
              </a:lnSpc>
              <a:spcBef>
                <a:spcPts val="0"/>
              </a:spcBef>
              <a:spcAft>
                <a:spcPts val="1200"/>
              </a:spcAft>
              <a:buNone/>
            </a:pPr>
            <a:r>
              <a:rPr lang="uk-UA" sz="3400" b="1" dirty="0" smtClean="0">
                <a:solidFill>
                  <a:schemeClr val="tx2">
                    <a:lumMod val="75000"/>
                  </a:schemeClr>
                </a:solidFill>
                <a:latin typeface="Calibri" pitchFamily="34" charset="0"/>
              </a:rPr>
              <a:t>3.16. </a:t>
            </a:r>
            <a:r>
              <a:rPr lang="uk-UA" dirty="0" smtClean="0">
                <a:solidFill>
                  <a:schemeClr val="tx2">
                    <a:lumMod val="75000"/>
                  </a:schemeClr>
                </a:solidFill>
                <a:latin typeface="Calibri" pitchFamily="34" charset="0"/>
              </a:rPr>
              <a:t>Чергова атестація педагогічних працівників, які поєднують роботу з навчанням у вищих навчальних закладах за напрямами (спеціальностями) педагогічного профілю, за їх згодою може бути відстрочена до закінчення навчання. Присвоєні їм попередньою атестацією кваліфікаційні категорії (тарифні розряди) та педагогічні звання зберігаються до чергової атестації.</a:t>
            </a:r>
            <a:endParaRPr lang="ru-RU" dirty="0" smtClean="0">
              <a:solidFill>
                <a:schemeClr val="tx2">
                  <a:lumMod val="75000"/>
                </a:schemeClr>
              </a:solidFill>
              <a:latin typeface="Calibri" pitchFamily="34" charset="0"/>
            </a:endParaRPr>
          </a:p>
          <a:p>
            <a:endParaRPr lang="ru-RU" dirty="0">
              <a:solidFill>
                <a:schemeClr val="tx2">
                  <a:lumMod val="75000"/>
                </a:schemeClr>
              </a:solidFill>
              <a:latin typeface="Calibri" pitchFamily="34" charset="0"/>
            </a:endParaRPr>
          </a:p>
        </p:txBody>
      </p:sp>
      <p:sp>
        <p:nvSpPr>
          <p:cNvPr id="3" name="Заголовок 2"/>
          <p:cNvSpPr>
            <a:spLocks noGrp="1"/>
          </p:cNvSpPr>
          <p:nvPr>
            <p:ph type="title"/>
          </p:nvPr>
        </p:nvSpPr>
        <p:spPr/>
        <p:txBody>
          <a:bodyPr>
            <a:normAutofit/>
          </a:bodyPr>
          <a:lstStyle/>
          <a:p>
            <a:r>
              <a:rPr lang="uk-UA" sz="3200" dirty="0" smtClean="0"/>
              <a:t>Перенесення атестації</a:t>
            </a:r>
            <a:endParaRPr lang="ru-RU" sz="32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22021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Props1.xml><?xml version="1.0" encoding="utf-8"?>
<ds:datastoreItem xmlns:ds="http://schemas.openxmlformats.org/officeDocument/2006/customXml" ds:itemID="{E7F49595-974D-4926-AB36-A188A4C860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6B55985-99B3-41D5-912D-A6EAD4152E91}">
  <ds:schemaRefs>
    <ds:schemaRef ds:uri="http://schemas.microsoft.com/sharepoint/v3/contenttype/forms"/>
  </ds:schemaRefs>
</ds:datastoreItem>
</file>

<file path=customXml/itemProps3.xml><?xml version="1.0" encoding="utf-8"?>
<ds:datastoreItem xmlns:ds="http://schemas.openxmlformats.org/officeDocument/2006/customXml" ds:itemID="{7361CFEE-0B70-4839-95A7-AF1731C34BDD}">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TS010220213</Template>
  <TotalTime>0</TotalTime>
  <Words>1212</Words>
  <Application>Microsoft Office PowerPoint</Application>
  <PresentationFormat>Лист A4 (210x297 мм)</PresentationFormat>
  <Paragraphs>79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TS010220213</vt:lpstr>
      <vt:lpstr>ТИПОВЕ ПОЛОЖЕННЯ  про атестацію педагогічних працівників</vt:lpstr>
      <vt:lpstr>I. Загальні положення</vt:lpstr>
      <vt:lpstr>I. Загальні положення</vt:lpstr>
      <vt:lpstr>Слайд 4</vt:lpstr>
      <vt:lpstr>Позачергова атестація проводиться:</vt:lpstr>
      <vt:lpstr>Умови позачергового присвоєння кваліфікаційних категорій (п. 4.7)</vt:lpstr>
      <vt:lpstr>II. Порядок створення та повноваження атестаційних комісій</vt:lpstr>
      <vt:lpstr>III. Організація та строки проведення атестації</vt:lpstr>
      <vt:lpstr>Перенесення атестації</vt:lpstr>
      <vt:lpstr>III. Організація та строки проведення атестації</vt:lpstr>
      <vt:lpstr>III. Організація та строки проведення атестації</vt:lpstr>
      <vt:lpstr>III. Організація та строки проведення атестації</vt:lpstr>
      <vt:lpstr>Слайд 13</vt:lpstr>
      <vt:lpstr>Слайд 14</vt:lpstr>
      <vt:lpstr>Слайд 15</vt:lpstr>
      <vt:lpstr>Слайд 16</vt:lpstr>
      <vt:lpstr>Слайд 17</vt:lpstr>
      <vt:lpstr>Слайд 18</vt:lpstr>
      <vt:lpstr>Рішення атестаційних комісій та порядок їх оскарження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2011-01-25T14:48:57Z</dcterms:created>
  <dcterms:modified xsi:type="dcterms:W3CDTF">2011-01-27T10:43:49Z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